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754" r:id="rId5"/>
    <p:sldMasterId id="2147483774" r:id="rId6"/>
  </p:sldMasterIdLst>
  <p:handoutMasterIdLst>
    <p:handoutMasterId r:id="rId15"/>
  </p:handoutMasterIdLst>
  <p:sldIdLst>
    <p:sldId id="267" r:id="rId7"/>
    <p:sldId id="270" r:id="rId8"/>
    <p:sldId id="269" r:id="rId9"/>
    <p:sldId id="268" r:id="rId10"/>
    <p:sldId id="273" r:id="rId11"/>
    <p:sldId id="274" r:id="rId12"/>
    <p:sldId id="271" r:id="rId13"/>
    <p:sldId id="27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pos="7368" userDrawn="1">
          <p15:clr>
            <a:srgbClr val="A4A3A4"/>
          </p15:clr>
        </p15:guide>
        <p15:guide id="4" orient="horz" pos="364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31B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0D3AF87-32B7-8F41-869E-40D66C0E953B}" v="1" dt="2024-07-29T20:05:18.3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31" autoAdjust="0"/>
    <p:restoredTop sz="96180"/>
  </p:normalViewPr>
  <p:slideViewPr>
    <p:cSldViewPr snapToGrid="0">
      <p:cViewPr>
        <p:scale>
          <a:sx n="117" d="100"/>
          <a:sy n="117" d="100"/>
        </p:scale>
        <p:origin x="2200" y="904"/>
      </p:cViewPr>
      <p:guideLst>
        <p:guide pos="7368"/>
        <p:guide orient="horz" pos="3648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7" d="100"/>
          <a:sy n="97" d="100"/>
        </p:scale>
        <p:origin x="1866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4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ill Emmerzaal" userId="9be7b5a1-3566-4990-a00f-c4219f4237e6" providerId="ADAL" clId="{D0D3AF87-32B7-8F41-869E-40D66C0E953B}"/>
    <pc:docChg chg="undo custSel addSld modSld sldOrd">
      <pc:chgData name="Jill Emmerzaal" userId="9be7b5a1-3566-4990-a00f-c4219f4237e6" providerId="ADAL" clId="{D0D3AF87-32B7-8F41-869E-40D66C0E953B}" dt="2024-07-31T15:49:22" v="775" actId="20577"/>
      <pc:docMkLst>
        <pc:docMk/>
      </pc:docMkLst>
      <pc:sldChg chg="addSp delSp modSp new mod">
        <pc:chgData name="Jill Emmerzaal" userId="9be7b5a1-3566-4990-a00f-c4219f4237e6" providerId="ADAL" clId="{D0D3AF87-32B7-8F41-869E-40D66C0E953B}" dt="2024-07-29T20:14:55.660" v="517" actId="790"/>
        <pc:sldMkLst>
          <pc:docMk/>
          <pc:sldMk cId="3439520884" sldId="268"/>
        </pc:sldMkLst>
        <pc:spChg chg="mod">
          <ac:chgData name="Jill Emmerzaal" userId="9be7b5a1-3566-4990-a00f-c4219f4237e6" providerId="ADAL" clId="{D0D3AF87-32B7-8F41-869E-40D66C0E953B}" dt="2024-07-29T20:14:55.660" v="517" actId="790"/>
          <ac:spMkLst>
            <pc:docMk/>
            <pc:sldMk cId="3439520884" sldId="268"/>
            <ac:spMk id="2" creationId="{C4071E2D-C686-A442-68E5-484509E20F61}"/>
          </ac:spMkLst>
        </pc:spChg>
        <pc:spChg chg="mod">
          <ac:chgData name="Jill Emmerzaal" userId="9be7b5a1-3566-4990-a00f-c4219f4237e6" providerId="ADAL" clId="{D0D3AF87-32B7-8F41-869E-40D66C0E953B}" dt="2024-07-29T20:00:42.263" v="348"/>
          <ac:spMkLst>
            <pc:docMk/>
            <pc:sldMk cId="3439520884" sldId="268"/>
            <ac:spMk id="3" creationId="{80BBB3CA-D580-7F0D-A207-6DCC12FD3CA6}"/>
          </ac:spMkLst>
        </pc:spChg>
        <pc:spChg chg="mod">
          <ac:chgData name="Jill Emmerzaal" userId="9be7b5a1-3566-4990-a00f-c4219f4237e6" providerId="ADAL" clId="{D0D3AF87-32B7-8F41-869E-40D66C0E953B}" dt="2024-07-29T19:05:27.639" v="34" actId="20577"/>
          <ac:spMkLst>
            <pc:docMk/>
            <pc:sldMk cId="3439520884" sldId="268"/>
            <ac:spMk id="4" creationId="{EA8EA7AC-9A60-B2B8-CA2D-148B15077D0B}"/>
          </ac:spMkLst>
        </pc:spChg>
        <pc:spChg chg="mod">
          <ac:chgData name="Jill Emmerzaal" userId="9be7b5a1-3566-4990-a00f-c4219f4237e6" providerId="ADAL" clId="{D0D3AF87-32B7-8F41-869E-40D66C0E953B}" dt="2024-07-29T20:13:28.797" v="516" actId="1076"/>
          <ac:spMkLst>
            <pc:docMk/>
            <pc:sldMk cId="3439520884" sldId="268"/>
            <ac:spMk id="5" creationId="{E00AEA91-610A-7752-EF2E-42F4F7939468}"/>
          </ac:spMkLst>
        </pc:spChg>
        <pc:spChg chg="add del mod">
          <ac:chgData name="Jill Emmerzaal" userId="9be7b5a1-3566-4990-a00f-c4219f4237e6" providerId="ADAL" clId="{D0D3AF87-32B7-8F41-869E-40D66C0E953B}" dt="2024-07-29T20:05:33.505" v="430"/>
          <ac:spMkLst>
            <pc:docMk/>
            <pc:sldMk cId="3439520884" sldId="268"/>
            <ac:spMk id="6" creationId="{383281DF-0930-496A-08F3-D6518E33EC03}"/>
          </ac:spMkLst>
        </pc:spChg>
        <pc:spChg chg="add del">
          <ac:chgData name="Jill Emmerzaal" userId="9be7b5a1-3566-4990-a00f-c4219f4237e6" providerId="ADAL" clId="{D0D3AF87-32B7-8F41-869E-40D66C0E953B}" dt="2024-07-29T20:13:06.247" v="500" actId="22"/>
          <ac:spMkLst>
            <pc:docMk/>
            <pc:sldMk cId="3439520884" sldId="268"/>
            <ac:spMk id="8" creationId="{B329AFF1-AD7D-9E4F-48C3-3E9DEEC97550}"/>
          </ac:spMkLst>
        </pc:spChg>
      </pc:sldChg>
      <pc:sldChg chg="modSp new mod ord">
        <pc:chgData name="Jill Emmerzaal" userId="9be7b5a1-3566-4990-a00f-c4219f4237e6" providerId="ADAL" clId="{D0D3AF87-32B7-8F41-869E-40D66C0E953B}" dt="2024-07-29T20:15:35.103" v="519" actId="1076"/>
        <pc:sldMkLst>
          <pc:docMk/>
          <pc:sldMk cId="158814343" sldId="269"/>
        </pc:sldMkLst>
        <pc:spChg chg="mod">
          <ac:chgData name="Jill Emmerzaal" userId="9be7b5a1-3566-4990-a00f-c4219f4237e6" providerId="ADAL" clId="{D0D3AF87-32B7-8F41-869E-40D66C0E953B}" dt="2024-07-29T20:15:03.321" v="518" actId="790"/>
          <ac:spMkLst>
            <pc:docMk/>
            <pc:sldMk cId="158814343" sldId="269"/>
            <ac:spMk id="2" creationId="{E79CECF8-91B3-CFD6-290F-5476789511EF}"/>
          </ac:spMkLst>
        </pc:spChg>
        <pc:spChg chg="mod">
          <ac:chgData name="Jill Emmerzaal" userId="9be7b5a1-3566-4990-a00f-c4219f4237e6" providerId="ADAL" clId="{D0D3AF87-32B7-8F41-869E-40D66C0E953B}" dt="2024-07-29T20:00:26.401" v="346" actId="20577"/>
          <ac:spMkLst>
            <pc:docMk/>
            <pc:sldMk cId="158814343" sldId="269"/>
            <ac:spMk id="3" creationId="{CB6E7D4C-25F8-E7B6-1BBD-2698D640DFD1}"/>
          </ac:spMkLst>
        </pc:spChg>
        <pc:spChg chg="mod">
          <ac:chgData name="Jill Emmerzaal" userId="9be7b5a1-3566-4990-a00f-c4219f4237e6" providerId="ADAL" clId="{D0D3AF87-32B7-8F41-869E-40D66C0E953B}" dt="2024-07-29T19:10:43.156" v="82" actId="20577"/>
          <ac:spMkLst>
            <pc:docMk/>
            <pc:sldMk cId="158814343" sldId="269"/>
            <ac:spMk id="4" creationId="{63B6291C-1D24-D3E0-8A70-AF103740304D}"/>
          </ac:spMkLst>
        </pc:spChg>
        <pc:spChg chg="mod">
          <ac:chgData name="Jill Emmerzaal" userId="9be7b5a1-3566-4990-a00f-c4219f4237e6" providerId="ADAL" clId="{D0D3AF87-32B7-8F41-869E-40D66C0E953B}" dt="2024-07-29T20:15:35.103" v="519" actId="1076"/>
          <ac:spMkLst>
            <pc:docMk/>
            <pc:sldMk cId="158814343" sldId="269"/>
            <ac:spMk id="5" creationId="{9219E387-67BE-F21D-DB10-4C3A500AC0E5}"/>
          </ac:spMkLst>
        </pc:spChg>
      </pc:sldChg>
      <pc:sldChg chg="modSp new mod ord">
        <pc:chgData name="Jill Emmerzaal" userId="9be7b5a1-3566-4990-a00f-c4219f4237e6" providerId="ADAL" clId="{D0D3AF87-32B7-8F41-869E-40D66C0E953B}" dt="2024-07-29T20:10:09.892" v="464" actId="20578"/>
        <pc:sldMkLst>
          <pc:docMk/>
          <pc:sldMk cId="1476439238" sldId="270"/>
        </pc:sldMkLst>
        <pc:spChg chg="mod">
          <ac:chgData name="Jill Emmerzaal" userId="9be7b5a1-3566-4990-a00f-c4219f4237e6" providerId="ADAL" clId="{D0D3AF87-32B7-8F41-869E-40D66C0E953B}" dt="2024-07-29T20:10:06.573" v="463" actId="5793"/>
          <ac:spMkLst>
            <pc:docMk/>
            <pc:sldMk cId="1476439238" sldId="270"/>
            <ac:spMk id="2" creationId="{3DA85AD1-98B6-92B4-C8B3-1A801DC5EAF0}"/>
          </ac:spMkLst>
        </pc:spChg>
        <pc:spChg chg="mod">
          <ac:chgData name="Jill Emmerzaal" userId="9be7b5a1-3566-4990-a00f-c4219f4237e6" providerId="ADAL" clId="{D0D3AF87-32B7-8F41-869E-40D66C0E953B}" dt="2024-07-29T20:02:00.755" v="383"/>
          <ac:spMkLst>
            <pc:docMk/>
            <pc:sldMk cId="1476439238" sldId="270"/>
            <ac:spMk id="3" creationId="{555245AE-E3A5-67BE-6F2B-A52AC08319EF}"/>
          </ac:spMkLst>
        </pc:spChg>
        <pc:spChg chg="mod">
          <ac:chgData name="Jill Emmerzaal" userId="9be7b5a1-3566-4990-a00f-c4219f4237e6" providerId="ADAL" clId="{D0D3AF87-32B7-8F41-869E-40D66C0E953B}" dt="2024-07-29T20:01:57.184" v="381" actId="20577"/>
          <ac:spMkLst>
            <pc:docMk/>
            <pc:sldMk cId="1476439238" sldId="270"/>
            <ac:spMk id="4" creationId="{1B569DC1-9F5E-087B-82A0-8F10205DAD6C}"/>
          </ac:spMkLst>
        </pc:spChg>
      </pc:sldChg>
      <pc:sldChg chg="modSp new mod">
        <pc:chgData name="Jill Emmerzaal" userId="9be7b5a1-3566-4990-a00f-c4219f4237e6" providerId="ADAL" clId="{D0D3AF87-32B7-8F41-869E-40D66C0E953B}" dt="2024-07-31T15:49:22" v="775" actId="20577"/>
        <pc:sldMkLst>
          <pc:docMk/>
          <pc:sldMk cId="2672118166" sldId="271"/>
        </pc:sldMkLst>
        <pc:spChg chg="mod">
          <ac:chgData name="Jill Emmerzaal" userId="9be7b5a1-3566-4990-a00f-c4219f4237e6" providerId="ADAL" clId="{D0D3AF87-32B7-8F41-869E-40D66C0E953B}" dt="2024-07-31T15:49:22" v="775" actId="20577"/>
          <ac:spMkLst>
            <pc:docMk/>
            <pc:sldMk cId="2672118166" sldId="271"/>
            <ac:spMk id="2" creationId="{9283670F-114E-9BCF-8B70-1B61946F2447}"/>
          </ac:spMkLst>
        </pc:spChg>
        <pc:spChg chg="mod">
          <ac:chgData name="Jill Emmerzaal" userId="9be7b5a1-3566-4990-a00f-c4219f4237e6" providerId="ADAL" clId="{D0D3AF87-32B7-8F41-869E-40D66C0E953B}" dt="2024-07-31T15:29:24.184" v="691" actId="20577"/>
          <ac:spMkLst>
            <pc:docMk/>
            <pc:sldMk cId="2672118166" sldId="271"/>
            <ac:spMk id="3" creationId="{DB301803-2CFF-900E-E4A6-26525316B5C1}"/>
          </ac:spMkLst>
        </pc:spChg>
        <pc:spChg chg="mod">
          <ac:chgData name="Jill Emmerzaal" userId="9be7b5a1-3566-4990-a00f-c4219f4237e6" providerId="ADAL" clId="{D0D3AF87-32B7-8F41-869E-40D66C0E953B}" dt="2024-07-31T15:28:47.846" v="575" actId="20577"/>
          <ac:spMkLst>
            <pc:docMk/>
            <pc:sldMk cId="2672118166" sldId="271"/>
            <ac:spMk id="4" creationId="{422BB50B-A080-668C-D283-D7E7B66A28A1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C6F68A-0554-4DE4-A1A5-B198CC4E1F37}" type="datetimeFigureOut">
              <a:rPr lang="en-US" smtClean="0"/>
              <a:t>8/1/24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B0ECDB-3B7D-402B-A25D-216941630F4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3923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png>
</file>

<file path=ppt/media/image12.jpg>
</file>

<file path=ppt/media/image13.jpg>
</file>

<file path=ppt/media/image14.jpg>
</file>

<file path=ppt/media/image15.jpg>
</file>

<file path=ppt/media/image16.png>
</file>

<file path=ppt/media/image17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5158451" y="2650603"/>
            <a:ext cx="1635888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5"/>
          <p:cNvSpPr>
            <a:spLocks noGrp="1"/>
          </p:cNvSpPr>
          <p:nvPr>
            <p:ph type="title" hasCustomPrompt="1"/>
          </p:nvPr>
        </p:nvSpPr>
        <p:spPr>
          <a:xfrm>
            <a:off x="5158451" y="3023719"/>
            <a:ext cx="6740323" cy="2555278"/>
          </a:xfrm>
        </p:spPr>
        <p:txBody>
          <a:bodyPr wrap="none" lIns="0" tIns="0" rIns="0" bIns="0" anchor="t" anchorCtr="0">
            <a:noAutofit/>
          </a:bodyPr>
          <a:lstStyle>
            <a:lvl1pPr>
              <a:defRPr sz="44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Main title goes here</a:t>
            </a:r>
            <a:br>
              <a:rPr lang="en-US" dirty="0"/>
            </a:br>
            <a:r>
              <a:rPr lang="en-US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3788700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059738" y="2222338"/>
            <a:ext cx="4866500" cy="3261364"/>
          </a:xfrm>
          <a:solidFill>
            <a:schemeClr val="tx1"/>
          </a:solidFill>
        </p:spPr>
        <p:txBody>
          <a:bodyPr lIns="274320" tIns="182880" rIns="274320" bIns="182880"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5926239" y="2222336"/>
            <a:ext cx="6265762" cy="326136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17166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577" y="-3346"/>
            <a:ext cx="12199153" cy="6864691"/>
          </a:xfrm>
          <a:prstGeom prst="rect">
            <a:avLst/>
          </a:prstGeom>
        </p:spPr>
      </p:pic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088284" y="0"/>
            <a:ext cx="6103717" cy="686134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354238" y="2222338"/>
            <a:ext cx="4386806" cy="3261364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070408" y="6001734"/>
            <a:ext cx="2121592" cy="859611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54238" y="960699"/>
            <a:ext cx="4386806" cy="109670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0664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6088284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088284" y="0"/>
            <a:ext cx="6103717" cy="686134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354238" y="2222338"/>
            <a:ext cx="4386806" cy="3261364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54238" y="960699"/>
            <a:ext cx="4386806" cy="1096700"/>
          </a:xfrm>
        </p:spPr>
        <p:txBody>
          <a:bodyPr>
            <a:normAutofit/>
          </a:bodyPr>
          <a:lstStyle>
            <a:lvl1pPr>
              <a:defRPr sz="2800">
                <a:solidFill>
                  <a:srgbClr val="E31B2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8293" y="6010583"/>
            <a:ext cx="2115495" cy="847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23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74425" y="2222338"/>
            <a:ext cx="9097701" cy="3261364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74426" y="1435261"/>
            <a:ext cx="9159620" cy="622138"/>
          </a:xfrm>
        </p:spPr>
        <p:txBody>
          <a:bodyPr anchor="t" anchorCtr="0">
            <a:normAutofit/>
          </a:bodyPr>
          <a:lstStyle>
            <a:lvl1pPr>
              <a:defRPr sz="36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286000" y="1070837"/>
            <a:ext cx="821803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70356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0" y="-3346"/>
            <a:ext cx="12192000" cy="6861346"/>
          </a:xfrm>
          <a:solidFill>
            <a:schemeClr val="bg1"/>
          </a:solidFill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443937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90282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51524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8293" y="6010583"/>
            <a:ext cx="2115495" cy="847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1127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2000" cy="263902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0" y="2639028"/>
            <a:ext cx="12192000" cy="4218972"/>
          </a:xfrm>
          <a:solidFill>
            <a:schemeClr val="bg1"/>
          </a:solidFill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443937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90282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51524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8293" y="6010583"/>
            <a:ext cx="2115495" cy="847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5434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1105382" y="2979335"/>
            <a:ext cx="5619509" cy="2925602"/>
          </a:xfrm>
          <a:noFill/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559687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101857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63099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sp>
        <p:nvSpPr>
          <p:cNvPr id="21" name="Picture Placeholder 20"/>
          <p:cNvSpPr>
            <a:spLocks noGrp="1"/>
          </p:cNvSpPr>
          <p:nvPr>
            <p:ph type="pic" sz="quarter" idx="12"/>
          </p:nvPr>
        </p:nvSpPr>
        <p:spPr>
          <a:xfrm>
            <a:off x="7013575" y="2979738"/>
            <a:ext cx="1585913" cy="2368550"/>
          </a:xfrm>
          <a:noFill/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4806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101857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63099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1116956" y="2194965"/>
            <a:ext cx="4809281" cy="3261364"/>
          </a:xfrm>
          <a:solidFill>
            <a:schemeClr val="tx1"/>
          </a:solidFill>
        </p:spPr>
        <p:txBody>
          <a:bodyPr lIns="274320" tIns="182880" rIns="274320" bIns="182880"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5926239" y="2194963"/>
            <a:ext cx="6265762" cy="326136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2345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1105382" y="2731625"/>
            <a:ext cx="5619509" cy="2935419"/>
          </a:xfrm>
          <a:noFill/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463453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594010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2448223"/>
            <a:ext cx="9086126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sp>
        <p:nvSpPr>
          <p:cNvPr id="21" name="Picture Placeholder 20"/>
          <p:cNvSpPr>
            <a:spLocks noGrp="1"/>
          </p:cNvSpPr>
          <p:nvPr>
            <p:ph type="pic" sz="quarter" idx="12"/>
          </p:nvPr>
        </p:nvSpPr>
        <p:spPr>
          <a:xfrm>
            <a:off x="7013575" y="2731626"/>
            <a:ext cx="1585913" cy="2361236"/>
          </a:xfrm>
          <a:noFill/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13901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556053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987551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>
            <a:off x="1116957" y="63099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hart Placeholder 4"/>
          <p:cNvSpPr>
            <a:spLocks noGrp="1"/>
          </p:cNvSpPr>
          <p:nvPr>
            <p:ph type="chart" sz="quarter" idx="11"/>
          </p:nvPr>
        </p:nvSpPr>
        <p:spPr>
          <a:xfrm>
            <a:off x="1117600" y="2673350"/>
            <a:ext cx="3975100" cy="3700463"/>
          </a:xfrm>
        </p:spPr>
        <p:txBody>
          <a:bodyPr/>
          <a:lstStyle/>
          <a:p>
            <a:r>
              <a:rPr lang="nl-NL"/>
              <a:t>Klik op het pictogram als u een grafiek wilt toevoegen</a:t>
            </a:r>
            <a:endParaRPr lang="en-US"/>
          </a:p>
        </p:txBody>
      </p:sp>
      <p:sp>
        <p:nvSpPr>
          <p:cNvPr id="8" name="Chart Placeholder 7"/>
          <p:cNvSpPr>
            <a:spLocks noGrp="1"/>
          </p:cNvSpPr>
          <p:nvPr>
            <p:ph type="chart" sz="quarter" idx="12"/>
          </p:nvPr>
        </p:nvSpPr>
        <p:spPr>
          <a:xfrm>
            <a:off x="6783388" y="2916238"/>
            <a:ext cx="3182937" cy="3094037"/>
          </a:xfrm>
        </p:spPr>
        <p:txBody>
          <a:bodyPr/>
          <a:lstStyle/>
          <a:p>
            <a:r>
              <a:rPr lang="nl-NL"/>
              <a:t>Klik op het pictogram als u een grafiek wilt toevoegen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5942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772568" y="1938503"/>
            <a:ext cx="1635888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5"/>
          <p:cNvSpPr>
            <a:spLocks noGrp="1"/>
          </p:cNvSpPr>
          <p:nvPr>
            <p:ph type="title" hasCustomPrompt="1"/>
          </p:nvPr>
        </p:nvSpPr>
        <p:spPr>
          <a:xfrm>
            <a:off x="772568" y="2311619"/>
            <a:ext cx="6740323" cy="2555278"/>
          </a:xfrm>
        </p:spPr>
        <p:txBody>
          <a:bodyPr wrap="none" lIns="0" tIns="0" rIns="0" bIns="0" anchor="t" anchorCtr="0">
            <a:noAutofit/>
          </a:bodyPr>
          <a:lstStyle>
            <a:lvl1pPr>
              <a:defRPr sz="44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Main title goes here</a:t>
            </a:r>
            <a:br>
              <a:rPr lang="en-US" dirty="0"/>
            </a:br>
            <a:r>
              <a:rPr lang="en-US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39867716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5158451" y="2650603"/>
            <a:ext cx="1635888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5"/>
          <p:cNvSpPr>
            <a:spLocks noGrp="1"/>
          </p:cNvSpPr>
          <p:nvPr>
            <p:ph type="title" hasCustomPrompt="1"/>
          </p:nvPr>
        </p:nvSpPr>
        <p:spPr>
          <a:xfrm>
            <a:off x="5158451" y="3023719"/>
            <a:ext cx="6740323" cy="2555278"/>
          </a:xfrm>
        </p:spPr>
        <p:txBody>
          <a:bodyPr wrap="none" lIns="0" tIns="0" rIns="0" bIns="0" anchor="t" anchorCtr="0">
            <a:noAutofit/>
          </a:bodyPr>
          <a:lstStyle>
            <a:lvl1pPr>
              <a:defRPr sz="44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Main title goes here</a:t>
            </a:r>
            <a:br>
              <a:rPr lang="en-US" dirty="0"/>
            </a:br>
            <a:r>
              <a:rPr lang="en-US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190371734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772568" y="1938503"/>
            <a:ext cx="1635888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5"/>
          <p:cNvSpPr>
            <a:spLocks noGrp="1"/>
          </p:cNvSpPr>
          <p:nvPr>
            <p:ph type="title" hasCustomPrompt="1"/>
          </p:nvPr>
        </p:nvSpPr>
        <p:spPr>
          <a:xfrm>
            <a:off x="772568" y="2311619"/>
            <a:ext cx="6740323" cy="2555278"/>
          </a:xfrm>
        </p:spPr>
        <p:txBody>
          <a:bodyPr wrap="none" lIns="0" tIns="0" rIns="0" bIns="0" anchor="t" anchorCtr="0">
            <a:noAutofit/>
          </a:bodyPr>
          <a:lstStyle>
            <a:lvl1pPr>
              <a:defRPr sz="44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Main title goes here</a:t>
            </a:r>
            <a:br>
              <a:rPr lang="en-US" dirty="0"/>
            </a:br>
            <a:r>
              <a:rPr lang="en-US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16000920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772568" y="1938503"/>
            <a:ext cx="1635888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5"/>
          <p:cNvSpPr>
            <a:spLocks noGrp="1"/>
          </p:cNvSpPr>
          <p:nvPr>
            <p:ph type="title" hasCustomPrompt="1"/>
          </p:nvPr>
        </p:nvSpPr>
        <p:spPr>
          <a:xfrm>
            <a:off x="772568" y="2311619"/>
            <a:ext cx="6740323" cy="2555278"/>
          </a:xfrm>
        </p:spPr>
        <p:txBody>
          <a:bodyPr wrap="none" lIns="0" tIns="0" rIns="0" bIns="0" anchor="t" anchorCtr="0">
            <a:noAutofit/>
          </a:bodyPr>
          <a:lstStyle>
            <a:lvl1pPr>
              <a:defRPr sz="44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Main title goes here</a:t>
            </a:r>
            <a:br>
              <a:rPr lang="en-US" dirty="0"/>
            </a:br>
            <a:r>
              <a:rPr lang="en-US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182224750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03977" y="977339"/>
            <a:ext cx="8495202" cy="1080062"/>
          </a:xfrm>
        </p:spPr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03976" y="2057400"/>
            <a:ext cx="8495203" cy="3938286"/>
          </a:xfrm>
        </p:spPr>
        <p:txBody>
          <a:bodyPr lIns="0" tIns="0" rIns="0" bIns="0"/>
          <a:lstStyle>
            <a:lvl1pPr marL="0" indent="0">
              <a:lnSpc>
                <a:spcPct val="150000"/>
              </a:lnSpc>
              <a:buNone/>
              <a:defRPr sz="1800"/>
            </a:lvl1pPr>
            <a:lvl2pPr>
              <a:lnSpc>
                <a:spcPct val="150000"/>
              </a:lnSpc>
              <a:defRPr sz="1800"/>
            </a:lvl2pPr>
            <a:lvl3pPr>
              <a:lnSpc>
                <a:spcPct val="150000"/>
              </a:lnSpc>
              <a:defRPr sz="1800"/>
            </a:lvl3pPr>
            <a:lvl4pPr>
              <a:lnSpc>
                <a:spcPct val="150000"/>
              </a:lnSpc>
              <a:defRPr sz="1800"/>
            </a:lvl4pPr>
            <a:lvl5pPr>
              <a:lnSpc>
                <a:spcPct val="150000"/>
              </a:lnSpc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1247875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86001" y="2057398"/>
            <a:ext cx="8478456" cy="3868840"/>
          </a:xfrm>
        </p:spPr>
        <p:txBody>
          <a:bodyPr>
            <a:normAutofit/>
          </a:bodyPr>
          <a:lstStyle>
            <a:lvl1pPr marL="285750" indent="-2857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0106979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86002" y="2057398"/>
            <a:ext cx="3819302" cy="3695220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267229" y="2057401"/>
            <a:ext cx="1997095" cy="305472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8426249" y="2057400"/>
            <a:ext cx="2638948" cy="3054727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7585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86002" y="1756457"/>
            <a:ext cx="8478454" cy="882572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2286001" y="2852615"/>
            <a:ext cx="2563792" cy="271136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5034987" y="2852615"/>
            <a:ext cx="2858947" cy="2711370"/>
          </a:xfrm>
        </p:spPr>
        <p:txBody>
          <a:bodyPr/>
          <a:lstStyle/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8079129" y="2853157"/>
            <a:ext cx="2685710" cy="27114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58055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0" y="949124"/>
            <a:ext cx="3455043" cy="4618299"/>
          </a:xfrm>
        </p:spPr>
        <p:txBody>
          <a:bodyPr/>
          <a:lstStyle>
            <a:lvl1pPr algn="r">
              <a:defRPr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6227180" y="949125"/>
            <a:ext cx="5335928" cy="4618298"/>
          </a:xfrm>
        </p:spPr>
        <p:txBody>
          <a:bodyPr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5984111" y="949124"/>
            <a:ext cx="0" cy="4618299"/>
          </a:xfrm>
          <a:prstGeom prst="line">
            <a:avLst/>
          </a:prstGeom>
          <a:ln w="28575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017607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0" y="972272"/>
            <a:ext cx="3455043" cy="4849793"/>
          </a:xfrm>
        </p:spPr>
        <p:txBody>
          <a:bodyPr/>
          <a:lstStyle>
            <a:lvl1pPr algn="r">
              <a:defRPr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5984111" y="972273"/>
            <a:ext cx="0" cy="4849793"/>
          </a:xfrm>
          <a:prstGeom prst="line">
            <a:avLst/>
          </a:prstGeom>
          <a:ln w="28575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hart Placeholder 2"/>
          <p:cNvSpPr>
            <a:spLocks noGrp="1"/>
          </p:cNvSpPr>
          <p:nvPr>
            <p:ph type="chart" sz="quarter" idx="11"/>
          </p:nvPr>
        </p:nvSpPr>
        <p:spPr>
          <a:xfrm>
            <a:off x="6227180" y="972272"/>
            <a:ext cx="5336170" cy="4849793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03191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059738" y="2222338"/>
            <a:ext cx="4866500" cy="3261364"/>
          </a:xfrm>
          <a:solidFill>
            <a:schemeClr val="tx1"/>
          </a:solidFill>
        </p:spPr>
        <p:txBody>
          <a:bodyPr lIns="274320" tIns="182880" rIns="274320" bIns="182880"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5926239" y="2222336"/>
            <a:ext cx="6265762" cy="326136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30362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772568" y="1938503"/>
            <a:ext cx="1635888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5"/>
          <p:cNvSpPr>
            <a:spLocks noGrp="1"/>
          </p:cNvSpPr>
          <p:nvPr>
            <p:ph type="title" hasCustomPrompt="1"/>
          </p:nvPr>
        </p:nvSpPr>
        <p:spPr>
          <a:xfrm>
            <a:off x="772568" y="2311619"/>
            <a:ext cx="6740323" cy="2555278"/>
          </a:xfrm>
        </p:spPr>
        <p:txBody>
          <a:bodyPr wrap="none" lIns="0" tIns="0" rIns="0" bIns="0" anchor="t" anchorCtr="0">
            <a:noAutofit/>
          </a:bodyPr>
          <a:lstStyle>
            <a:lvl1pPr>
              <a:defRPr sz="44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Main title goes here</a:t>
            </a:r>
            <a:br>
              <a:rPr lang="en-US" dirty="0"/>
            </a:br>
            <a:r>
              <a:rPr lang="en-US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49616063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577" y="-3346"/>
            <a:ext cx="12199153" cy="6864691"/>
          </a:xfrm>
          <a:prstGeom prst="rect">
            <a:avLst/>
          </a:prstGeom>
        </p:spPr>
      </p:pic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088284" y="0"/>
            <a:ext cx="6103717" cy="686134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354238" y="2222338"/>
            <a:ext cx="4386806" cy="3261364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070408" y="6001734"/>
            <a:ext cx="2121592" cy="859611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54238" y="960699"/>
            <a:ext cx="4386806" cy="109670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7823229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6088284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088284" y="0"/>
            <a:ext cx="6103717" cy="686134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354238" y="2222338"/>
            <a:ext cx="4386806" cy="3261364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54238" y="960699"/>
            <a:ext cx="4386806" cy="1096700"/>
          </a:xfrm>
        </p:spPr>
        <p:txBody>
          <a:bodyPr>
            <a:normAutofit/>
          </a:bodyPr>
          <a:lstStyle>
            <a:lvl1pPr>
              <a:defRPr sz="28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8293" y="6010583"/>
            <a:ext cx="2115495" cy="847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80933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and Content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74425" y="2222338"/>
            <a:ext cx="9097701" cy="3261364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74426" y="1435261"/>
            <a:ext cx="9159620" cy="622138"/>
          </a:xfrm>
        </p:spPr>
        <p:txBody>
          <a:bodyPr anchor="t" anchorCtr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286000" y="1070837"/>
            <a:ext cx="821803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474017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0" y="-3346"/>
            <a:ext cx="12192000" cy="6861346"/>
          </a:xfrm>
          <a:solidFill>
            <a:schemeClr val="bg1"/>
          </a:solidFill>
        </p:spPr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443937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90282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51524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8293" y="6010583"/>
            <a:ext cx="2115495" cy="847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59816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2000" cy="263902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0" y="2639028"/>
            <a:ext cx="12192000" cy="4218972"/>
          </a:xfrm>
          <a:solidFill>
            <a:schemeClr val="bg1"/>
          </a:solidFill>
        </p:spPr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443937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90282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51524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8293" y="6010583"/>
            <a:ext cx="2115495" cy="847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71489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1105382" y="2979335"/>
            <a:ext cx="5619509" cy="2925602"/>
          </a:xfrm>
          <a:noFill/>
        </p:spPr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559687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101857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63099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sp>
        <p:nvSpPr>
          <p:cNvPr id="21" name="Picture Placeholder 20"/>
          <p:cNvSpPr>
            <a:spLocks noGrp="1"/>
          </p:cNvSpPr>
          <p:nvPr>
            <p:ph type="pic" sz="quarter" idx="12"/>
          </p:nvPr>
        </p:nvSpPr>
        <p:spPr>
          <a:xfrm>
            <a:off x="7013575" y="2979738"/>
            <a:ext cx="1585913" cy="2368550"/>
          </a:xfrm>
          <a:noFill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2802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101857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63099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1116956" y="2194965"/>
            <a:ext cx="4809281" cy="3261364"/>
          </a:xfrm>
          <a:solidFill>
            <a:schemeClr val="tx1"/>
          </a:solidFill>
        </p:spPr>
        <p:txBody>
          <a:bodyPr lIns="274320" tIns="182880" rIns="274320" bIns="182880"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5926239" y="2194963"/>
            <a:ext cx="6265762" cy="326136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49914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1105382" y="2731625"/>
            <a:ext cx="5619509" cy="2935419"/>
          </a:xfrm>
          <a:noFill/>
        </p:spPr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463453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594010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2448223"/>
            <a:ext cx="9086126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sp>
        <p:nvSpPr>
          <p:cNvPr id="21" name="Picture Placeholder 20"/>
          <p:cNvSpPr>
            <a:spLocks noGrp="1"/>
          </p:cNvSpPr>
          <p:nvPr>
            <p:ph type="pic" sz="quarter" idx="12"/>
          </p:nvPr>
        </p:nvSpPr>
        <p:spPr>
          <a:xfrm>
            <a:off x="7013575" y="2731626"/>
            <a:ext cx="1585913" cy="2361236"/>
          </a:xfrm>
          <a:noFill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614908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556053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987551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6505" y="6010583"/>
            <a:ext cx="2115495" cy="847417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>
            <a:off x="1116957" y="63099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hart Placeholder 4"/>
          <p:cNvSpPr>
            <a:spLocks noGrp="1"/>
          </p:cNvSpPr>
          <p:nvPr>
            <p:ph type="chart" sz="quarter" idx="11"/>
          </p:nvPr>
        </p:nvSpPr>
        <p:spPr>
          <a:xfrm>
            <a:off x="1117600" y="2673350"/>
            <a:ext cx="3975100" cy="3700463"/>
          </a:xfrm>
        </p:spPr>
        <p:txBody>
          <a:bodyPr/>
          <a:lstStyle/>
          <a:p>
            <a:endParaRPr lang="en-US"/>
          </a:p>
        </p:txBody>
      </p:sp>
      <p:sp>
        <p:nvSpPr>
          <p:cNvPr id="8" name="Chart Placeholder 7"/>
          <p:cNvSpPr>
            <a:spLocks noGrp="1"/>
          </p:cNvSpPr>
          <p:nvPr>
            <p:ph type="chart" sz="quarter" idx="12"/>
          </p:nvPr>
        </p:nvSpPr>
        <p:spPr>
          <a:xfrm>
            <a:off x="6783388" y="2916238"/>
            <a:ext cx="3182937" cy="3094037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925861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5158451" y="2650603"/>
            <a:ext cx="1635888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5"/>
          <p:cNvSpPr>
            <a:spLocks noGrp="1"/>
          </p:cNvSpPr>
          <p:nvPr>
            <p:ph type="title" hasCustomPrompt="1"/>
          </p:nvPr>
        </p:nvSpPr>
        <p:spPr>
          <a:xfrm>
            <a:off x="5158451" y="3023719"/>
            <a:ext cx="6740323" cy="2555278"/>
          </a:xfrm>
        </p:spPr>
        <p:txBody>
          <a:bodyPr wrap="none" lIns="0" tIns="0" rIns="0" bIns="0" anchor="t" anchorCtr="0">
            <a:noAutofit/>
          </a:bodyPr>
          <a:lstStyle>
            <a:lvl1pPr>
              <a:defRPr sz="44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Main title goes here</a:t>
            </a:r>
            <a:br>
              <a:rPr lang="en-US" dirty="0"/>
            </a:br>
            <a:r>
              <a:rPr lang="en-US" dirty="0"/>
              <a:t>Text goes here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7685591" y="5753100"/>
            <a:ext cx="4239710" cy="8382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1307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03977" y="977339"/>
            <a:ext cx="8495202" cy="1080062"/>
          </a:xfrm>
        </p:spPr>
        <p:txBody>
          <a:bodyPr lIns="0" tIns="0" rIns="0" bIns="0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03976" y="2057400"/>
            <a:ext cx="8495203" cy="3938286"/>
          </a:xfrm>
        </p:spPr>
        <p:txBody>
          <a:bodyPr lIns="0" tIns="0" rIns="0" bIns="0"/>
          <a:lstStyle>
            <a:lvl1pPr marL="0" indent="0">
              <a:lnSpc>
                <a:spcPct val="150000"/>
              </a:lnSpc>
              <a:buNone/>
              <a:defRPr sz="1800"/>
            </a:lvl1pPr>
            <a:lvl2pPr>
              <a:lnSpc>
                <a:spcPct val="150000"/>
              </a:lnSpc>
              <a:defRPr sz="1800"/>
            </a:lvl2pPr>
            <a:lvl3pPr>
              <a:lnSpc>
                <a:spcPct val="150000"/>
              </a:lnSpc>
              <a:defRPr sz="1800"/>
            </a:lvl3pPr>
            <a:lvl4pPr>
              <a:lnSpc>
                <a:spcPct val="150000"/>
              </a:lnSpc>
              <a:defRPr sz="1800"/>
            </a:lvl4pPr>
            <a:lvl5pPr>
              <a:lnSpc>
                <a:spcPct val="150000"/>
              </a:lnSpc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718220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772568" y="1938503"/>
            <a:ext cx="1635888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5"/>
          <p:cNvSpPr>
            <a:spLocks noGrp="1"/>
          </p:cNvSpPr>
          <p:nvPr>
            <p:ph type="title" hasCustomPrompt="1"/>
          </p:nvPr>
        </p:nvSpPr>
        <p:spPr>
          <a:xfrm>
            <a:off x="772568" y="2311619"/>
            <a:ext cx="6740323" cy="2555278"/>
          </a:xfrm>
        </p:spPr>
        <p:txBody>
          <a:bodyPr wrap="none" lIns="0" tIns="0" rIns="0" bIns="0" anchor="t" anchorCtr="0">
            <a:no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Main title goes here</a:t>
            </a:r>
            <a:br>
              <a:rPr lang="en-US" dirty="0"/>
            </a:br>
            <a:r>
              <a:rPr lang="en-US" dirty="0"/>
              <a:t>Text goes here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8067555" y="5625296"/>
            <a:ext cx="3857746" cy="966004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98226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>
          <a:xfrm>
            <a:off x="772568" y="1938503"/>
            <a:ext cx="1635888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5"/>
          <p:cNvSpPr>
            <a:spLocks noGrp="1"/>
          </p:cNvSpPr>
          <p:nvPr>
            <p:ph type="title" hasCustomPrompt="1"/>
          </p:nvPr>
        </p:nvSpPr>
        <p:spPr>
          <a:xfrm>
            <a:off x="772568" y="2311619"/>
            <a:ext cx="6740323" cy="2555278"/>
          </a:xfrm>
        </p:spPr>
        <p:txBody>
          <a:bodyPr wrap="none" lIns="0" tIns="0" rIns="0" bIns="0" anchor="t" anchorCtr="0">
            <a:no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Main title goes here</a:t>
            </a:r>
            <a:br>
              <a:rPr lang="en-US" dirty="0"/>
            </a:br>
            <a:r>
              <a:rPr lang="en-US" dirty="0"/>
              <a:t>Text goes here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8565266" y="5775325"/>
            <a:ext cx="3360034" cy="81597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51768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03977" y="977339"/>
            <a:ext cx="8495202" cy="1080062"/>
          </a:xfrm>
        </p:spPr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03976" y="2057400"/>
            <a:ext cx="8495203" cy="3857878"/>
          </a:xfrm>
        </p:spPr>
        <p:txBody>
          <a:bodyPr lIns="0" tIns="0" rIns="0" bIns="0"/>
          <a:lstStyle>
            <a:lvl1pPr marL="0" indent="0">
              <a:lnSpc>
                <a:spcPct val="150000"/>
              </a:lnSpc>
              <a:buNone/>
              <a:defRPr sz="1800"/>
            </a:lvl1pPr>
            <a:lvl2pPr>
              <a:lnSpc>
                <a:spcPct val="150000"/>
              </a:lnSpc>
              <a:defRPr sz="1800"/>
            </a:lvl2pPr>
            <a:lvl3pPr>
              <a:lnSpc>
                <a:spcPct val="150000"/>
              </a:lnSpc>
              <a:defRPr sz="1800"/>
            </a:lvl3pPr>
            <a:lvl4pPr>
              <a:lnSpc>
                <a:spcPct val="150000"/>
              </a:lnSpc>
              <a:defRPr sz="1800"/>
            </a:lvl4pPr>
            <a:lvl5pPr>
              <a:lnSpc>
                <a:spcPct val="150000"/>
              </a:lnSpc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0703571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86001" y="2057398"/>
            <a:ext cx="8478456" cy="3868840"/>
          </a:xfrm>
        </p:spPr>
        <p:txBody>
          <a:bodyPr>
            <a:normAutofit/>
          </a:bodyPr>
          <a:lstStyle>
            <a:lvl1pPr marL="285750" indent="-2857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6027599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86002" y="2057398"/>
            <a:ext cx="3819302" cy="3695220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267229" y="2057401"/>
            <a:ext cx="1997095" cy="305472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8426249" y="2057400"/>
            <a:ext cx="2638948" cy="3054727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466745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86002" y="1756457"/>
            <a:ext cx="8478454" cy="882572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2286001" y="2852615"/>
            <a:ext cx="2563792" cy="271136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5034987" y="2852615"/>
            <a:ext cx="2858947" cy="2711370"/>
          </a:xfrm>
        </p:spPr>
        <p:txBody>
          <a:bodyPr/>
          <a:lstStyle/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8079129" y="2853157"/>
            <a:ext cx="2685710" cy="27114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1715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0" y="949124"/>
            <a:ext cx="3455043" cy="4618299"/>
          </a:xfrm>
        </p:spPr>
        <p:txBody>
          <a:bodyPr/>
          <a:lstStyle>
            <a:lvl1pPr algn="r">
              <a:defRPr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6227180" y="949125"/>
            <a:ext cx="5335928" cy="4618298"/>
          </a:xfrm>
        </p:spPr>
        <p:txBody>
          <a:bodyPr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5984111" y="949124"/>
            <a:ext cx="0" cy="4618299"/>
          </a:xfrm>
          <a:prstGeom prst="line">
            <a:avLst/>
          </a:prstGeom>
          <a:ln w="28575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36344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0" y="972272"/>
            <a:ext cx="3455043" cy="4849793"/>
          </a:xfrm>
        </p:spPr>
        <p:txBody>
          <a:bodyPr/>
          <a:lstStyle>
            <a:lvl1pPr algn="r">
              <a:defRPr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5984111" y="972273"/>
            <a:ext cx="0" cy="4849793"/>
          </a:xfrm>
          <a:prstGeom prst="line">
            <a:avLst/>
          </a:prstGeom>
          <a:ln w="28575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hart Placeholder 2"/>
          <p:cNvSpPr>
            <a:spLocks noGrp="1"/>
          </p:cNvSpPr>
          <p:nvPr>
            <p:ph type="chart" sz="quarter" idx="11"/>
          </p:nvPr>
        </p:nvSpPr>
        <p:spPr>
          <a:xfrm>
            <a:off x="6227180" y="972272"/>
            <a:ext cx="5336170" cy="4849793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536608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059738" y="2222338"/>
            <a:ext cx="4866500" cy="3261364"/>
          </a:xfrm>
          <a:solidFill>
            <a:schemeClr val="tx1"/>
          </a:solidFill>
        </p:spPr>
        <p:txBody>
          <a:bodyPr lIns="274320" tIns="182880" rIns="274320" bIns="182880"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5926239" y="2222336"/>
            <a:ext cx="6265762" cy="326136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3214641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577" y="-3346"/>
            <a:ext cx="12199153" cy="6864691"/>
          </a:xfrm>
          <a:prstGeom prst="rect">
            <a:avLst/>
          </a:prstGeom>
        </p:spPr>
      </p:pic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088284" y="0"/>
            <a:ext cx="6107291" cy="686134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354238" y="2222338"/>
            <a:ext cx="4386806" cy="3261364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54238" y="960699"/>
            <a:ext cx="4386806" cy="109670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9966325" y="5972175"/>
            <a:ext cx="2225675" cy="88582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3293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86001" y="2057398"/>
            <a:ext cx="8478456" cy="3868840"/>
          </a:xfrm>
        </p:spPr>
        <p:txBody>
          <a:bodyPr>
            <a:normAutofit/>
          </a:bodyPr>
          <a:lstStyle>
            <a:lvl1pPr marL="285750" indent="-2857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099197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6088284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088284" y="0"/>
            <a:ext cx="6103717" cy="686134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354238" y="2222338"/>
            <a:ext cx="4386806" cy="3261364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354238" y="960699"/>
            <a:ext cx="4386806" cy="1096700"/>
          </a:xfrm>
        </p:spPr>
        <p:txBody>
          <a:bodyPr>
            <a:normAutofit/>
          </a:bodyPr>
          <a:lstStyle>
            <a:lvl1pPr>
              <a:defRPr sz="28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0023676" y="6053138"/>
            <a:ext cx="2168324" cy="804862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142963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74425" y="2222338"/>
            <a:ext cx="9097701" cy="3261364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74426" y="1435261"/>
            <a:ext cx="9159620" cy="622138"/>
          </a:xfrm>
        </p:spPr>
        <p:txBody>
          <a:bodyPr anchor="t" anchorCtr="0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2286000" y="1070837"/>
            <a:ext cx="821803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9537539" y="5949387"/>
            <a:ext cx="2654461" cy="908614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709335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0" y="-3346"/>
            <a:ext cx="12192000" cy="6861346"/>
          </a:xfrm>
          <a:solidFill>
            <a:schemeClr val="bg1"/>
          </a:solidFill>
        </p:spPr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443937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90282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51524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9872663" y="6007261"/>
            <a:ext cx="2319337" cy="850739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350164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12192000" cy="263902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0" y="2639028"/>
            <a:ext cx="12192000" cy="4218972"/>
          </a:xfrm>
          <a:solidFill>
            <a:schemeClr val="bg1"/>
          </a:solidFill>
        </p:spPr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443937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90282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51524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10000527" y="6053559"/>
            <a:ext cx="2191473" cy="804441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665174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1105382" y="2979335"/>
            <a:ext cx="5619509" cy="2925602"/>
          </a:xfrm>
          <a:noFill/>
        </p:spPr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559687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101857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63099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0"/>
          <p:cNvSpPr>
            <a:spLocks noGrp="1"/>
          </p:cNvSpPr>
          <p:nvPr>
            <p:ph type="pic" sz="quarter" idx="12"/>
          </p:nvPr>
        </p:nvSpPr>
        <p:spPr>
          <a:xfrm>
            <a:off x="7013575" y="2979738"/>
            <a:ext cx="1585913" cy="2368550"/>
          </a:xfrm>
          <a:noFill/>
        </p:spPr>
        <p:txBody>
          <a:bodyPr/>
          <a:lstStyle/>
          <a:p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9884780" y="6041985"/>
            <a:ext cx="2307220" cy="81601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125641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1018572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63099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1116956" y="2194965"/>
            <a:ext cx="4809281" cy="3261364"/>
          </a:xfrm>
          <a:solidFill>
            <a:schemeClr val="tx1"/>
          </a:solidFill>
        </p:spPr>
        <p:txBody>
          <a:bodyPr lIns="274320" tIns="182880" rIns="274320" bIns="182880"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r>
              <a:rPr lang="en-US" dirty="0"/>
              <a:t>Third level</a:t>
            </a:r>
          </a:p>
          <a:p>
            <a:pPr lvl="0"/>
            <a:r>
              <a:rPr lang="en-US" dirty="0"/>
              <a:t>Fourth level</a:t>
            </a:r>
          </a:p>
          <a:p>
            <a:pPr lvl="0"/>
            <a:r>
              <a:rPr lang="en-US" dirty="0"/>
              <a:t>Fifth level</a:t>
            </a:r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5926239" y="2194963"/>
            <a:ext cx="6265762" cy="326136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9676435" y="6010581"/>
            <a:ext cx="2515565" cy="847419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26628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1105382" y="2731625"/>
            <a:ext cx="5619509" cy="2935419"/>
          </a:xfrm>
          <a:noFill/>
        </p:spPr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463453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594010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116957" y="2448223"/>
            <a:ext cx="9086126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0"/>
          <p:cNvSpPr>
            <a:spLocks noGrp="1"/>
          </p:cNvSpPr>
          <p:nvPr>
            <p:ph type="pic" sz="quarter" idx="12"/>
          </p:nvPr>
        </p:nvSpPr>
        <p:spPr>
          <a:xfrm>
            <a:off x="7013575" y="2731626"/>
            <a:ext cx="1585913" cy="2361236"/>
          </a:xfrm>
          <a:noFill/>
        </p:spPr>
        <p:txBody>
          <a:bodyPr/>
          <a:lstStyle/>
          <a:p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9861630" y="5984111"/>
            <a:ext cx="2330370" cy="873889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655254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105382" y="1556053"/>
            <a:ext cx="9097701" cy="917295"/>
          </a:xfrm>
          <a:noFill/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r>
              <a:rPr lang="en-US" dirty="0"/>
              <a:t>Second level</a:t>
            </a:r>
          </a:p>
          <a:p>
            <a:pPr lvl="0"/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105383" y="987551"/>
            <a:ext cx="9097700" cy="622138"/>
          </a:xfrm>
        </p:spPr>
        <p:txBody>
          <a:bodyPr anchor="t" anchorCtr="0">
            <a:normAutofit/>
          </a:bodyPr>
          <a:lstStyle>
            <a:lvl1pPr>
              <a:defRPr sz="3600">
                <a:solidFill>
                  <a:srgbClr val="E31B2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1116957" y="630998"/>
            <a:ext cx="821803" cy="0"/>
          </a:xfrm>
          <a:prstGeom prst="line">
            <a:avLst/>
          </a:prstGeom>
          <a:ln w="76200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hart Placeholder 4"/>
          <p:cNvSpPr>
            <a:spLocks noGrp="1"/>
          </p:cNvSpPr>
          <p:nvPr>
            <p:ph type="chart" sz="quarter" idx="11"/>
          </p:nvPr>
        </p:nvSpPr>
        <p:spPr>
          <a:xfrm>
            <a:off x="1117600" y="2673350"/>
            <a:ext cx="3975100" cy="3700463"/>
          </a:xfrm>
        </p:spPr>
        <p:txBody>
          <a:bodyPr/>
          <a:lstStyle/>
          <a:p>
            <a:endParaRPr lang="en-US"/>
          </a:p>
        </p:txBody>
      </p:sp>
      <p:sp>
        <p:nvSpPr>
          <p:cNvPr id="8" name="Chart Placeholder 7"/>
          <p:cNvSpPr>
            <a:spLocks noGrp="1"/>
          </p:cNvSpPr>
          <p:nvPr>
            <p:ph type="chart" sz="quarter" idx="12"/>
          </p:nvPr>
        </p:nvSpPr>
        <p:spPr>
          <a:xfrm>
            <a:off x="6783388" y="2916238"/>
            <a:ext cx="3182937" cy="3094037"/>
          </a:xfrm>
        </p:spPr>
        <p:txBody>
          <a:bodyPr/>
          <a:lstStyle/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9966325" y="6010275"/>
            <a:ext cx="2225675" cy="84772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192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86002" y="2057398"/>
            <a:ext cx="3819302" cy="3695220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267229" y="2057401"/>
            <a:ext cx="1997095" cy="3054726"/>
          </a:xfrm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8426249" y="2057400"/>
            <a:ext cx="2638948" cy="3054727"/>
          </a:xfrm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2073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286002" y="1756457"/>
            <a:ext cx="8478454" cy="882572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2286001" y="2852615"/>
            <a:ext cx="2563792" cy="2711369"/>
          </a:xfrm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5034987" y="2852615"/>
            <a:ext cx="2858947" cy="2711370"/>
          </a:xfrm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8079129" y="2853157"/>
            <a:ext cx="2685710" cy="2711450"/>
          </a:xfrm>
        </p:spPr>
        <p:txBody>
          <a:bodyPr/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6535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0" y="949124"/>
            <a:ext cx="3455043" cy="4618299"/>
          </a:xfrm>
        </p:spPr>
        <p:txBody>
          <a:bodyPr/>
          <a:lstStyle>
            <a:lvl1pPr algn="r">
              <a:defRPr>
                <a:solidFill>
                  <a:srgbClr val="E31B2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6227180" y="949125"/>
            <a:ext cx="5335928" cy="4618298"/>
          </a:xfrm>
        </p:spPr>
        <p:txBody>
          <a:bodyPr anchor="ctr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457200" indent="0">
              <a:lnSpc>
                <a:spcPct val="150000"/>
              </a:lnSpc>
              <a:spcAft>
                <a:spcPts val="2000"/>
              </a:spcAft>
              <a:buNone/>
              <a:defRPr sz="1800"/>
            </a:lvl2pPr>
            <a:lvl3pPr marL="914400" indent="0">
              <a:lnSpc>
                <a:spcPct val="150000"/>
              </a:lnSpc>
              <a:spcAft>
                <a:spcPts val="2000"/>
              </a:spcAft>
              <a:buNone/>
              <a:defRPr sz="1800"/>
            </a:lvl3pPr>
            <a:lvl4pPr marL="1371600" indent="0">
              <a:lnSpc>
                <a:spcPct val="150000"/>
              </a:lnSpc>
              <a:spcAft>
                <a:spcPts val="2000"/>
              </a:spcAft>
              <a:buNone/>
              <a:defRPr sz="1800"/>
            </a:lvl4pPr>
            <a:lvl5pPr marL="1828800" indent="0">
              <a:lnSpc>
                <a:spcPct val="150000"/>
              </a:lnSpc>
              <a:spcAft>
                <a:spcPts val="2000"/>
              </a:spcAft>
              <a:buNone/>
              <a:defRPr sz="1800"/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5984111" y="949124"/>
            <a:ext cx="0" cy="4618299"/>
          </a:xfrm>
          <a:prstGeom prst="line">
            <a:avLst/>
          </a:prstGeom>
          <a:ln w="28575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02090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0" y="972272"/>
            <a:ext cx="3455043" cy="4849793"/>
          </a:xfrm>
        </p:spPr>
        <p:txBody>
          <a:bodyPr/>
          <a:lstStyle>
            <a:lvl1pPr algn="r">
              <a:defRPr>
                <a:solidFill>
                  <a:srgbClr val="E31B2F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5984111" y="972273"/>
            <a:ext cx="0" cy="4849793"/>
          </a:xfrm>
          <a:prstGeom prst="line">
            <a:avLst/>
          </a:prstGeom>
          <a:ln w="28575">
            <a:solidFill>
              <a:srgbClr val="E31B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hart Placeholder 2"/>
          <p:cNvSpPr>
            <a:spLocks noGrp="1"/>
          </p:cNvSpPr>
          <p:nvPr>
            <p:ph type="chart" sz="quarter" idx="11"/>
          </p:nvPr>
        </p:nvSpPr>
        <p:spPr>
          <a:xfrm>
            <a:off x="6227180" y="972272"/>
            <a:ext cx="5336170" cy="4849793"/>
          </a:xfrm>
        </p:spPr>
        <p:txBody>
          <a:bodyPr/>
          <a:lstStyle/>
          <a:p>
            <a:r>
              <a:rPr lang="nl-NL"/>
              <a:t>Klik op het pictogram als u een grafiek wilt toevoegen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3071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jp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13" Type="http://schemas.openxmlformats.org/officeDocument/2006/relationships/slideLayout" Target="../slideLayouts/slideLayout32.xml"/><Relationship Id="rId18" Type="http://schemas.openxmlformats.org/officeDocument/2006/relationships/slideLayout" Target="../slideLayouts/slideLayout37.xml"/><Relationship Id="rId3" Type="http://schemas.openxmlformats.org/officeDocument/2006/relationships/slideLayout" Target="../slideLayouts/slideLayout22.xml"/><Relationship Id="rId21" Type="http://schemas.openxmlformats.org/officeDocument/2006/relationships/image" Target="../media/image9.jpg"/><Relationship Id="rId7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31.xml"/><Relationship Id="rId17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35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29.xml"/><Relationship Id="rId19" Type="http://schemas.openxmlformats.org/officeDocument/2006/relationships/slideLayout" Target="../slideLayouts/slideLayout38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Relationship Id="rId14" Type="http://schemas.openxmlformats.org/officeDocument/2006/relationships/slideLayout" Target="../slideLayouts/slideLayout3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51.xml"/><Relationship Id="rId18" Type="http://schemas.openxmlformats.org/officeDocument/2006/relationships/slideLayout" Target="../slideLayouts/slideLayout56.xml"/><Relationship Id="rId3" Type="http://schemas.openxmlformats.org/officeDocument/2006/relationships/slideLayout" Target="../slideLayouts/slideLayout41.xml"/><Relationship Id="rId21" Type="http://schemas.openxmlformats.org/officeDocument/2006/relationships/image" Target="../media/image10.jpg"/><Relationship Id="rId7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50.xml"/><Relationship Id="rId17" Type="http://schemas.openxmlformats.org/officeDocument/2006/relationships/slideLayout" Target="../slideLayouts/slideLayout55.xml"/><Relationship Id="rId2" Type="http://schemas.openxmlformats.org/officeDocument/2006/relationships/slideLayout" Target="../slideLayouts/slideLayout40.xml"/><Relationship Id="rId16" Type="http://schemas.openxmlformats.org/officeDocument/2006/relationships/slideLayout" Target="../slideLayouts/slideLayout54.xml"/><Relationship Id="rId20" Type="http://schemas.openxmlformats.org/officeDocument/2006/relationships/theme" Target="../theme/theme3.xml"/><Relationship Id="rId1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9.xml"/><Relationship Id="rId5" Type="http://schemas.openxmlformats.org/officeDocument/2006/relationships/slideLayout" Target="../slideLayouts/slideLayout43.xml"/><Relationship Id="rId15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48.xml"/><Relationship Id="rId19" Type="http://schemas.openxmlformats.org/officeDocument/2006/relationships/slideLayout" Target="../slideLayouts/slideLayout57.xml"/><Relationship Id="rId4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52.xml"/><Relationship Id="rId22" Type="http://schemas.openxmlformats.org/officeDocument/2006/relationships/image" Target="../media/image1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86000" y="960699"/>
            <a:ext cx="8478456" cy="1096700"/>
          </a:xfrm>
          <a:prstGeom prst="rect">
            <a:avLst/>
          </a:prstGeom>
        </p:spPr>
        <p:txBody>
          <a:bodyPr vert="horz" lIns="0" tIns="0" rIns="0" bIns="45720" rtlCol="0" anchor="ctr">
            <a:normAutofit/>
          </a:bodyPr>
          <a:lstStyle/>
          <a:p>
            <a:r>
              <a:rPr lang="en-US" dirty="0"/>
              <a:t>Header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2057400"/>
            <a:ext cx="8478456" cy="360415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9521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704" r:id="rId2"/>
    <p:sldLayoutId id="2147483705" r:id="rId3"/>
    <p:sldLayoutId id="2147483650" r:id="rId4"/>
    <p:sldLayoutId id="2147483698" r:id="rId5"/>
    <p:sldLayoutId id="2147483721" r:id="rId6"/>
    <p:sldLayoutId id="2147483723" r:id="rId7"/>
    <p:sldLayoutId id="2147483722" r:id="rId8"/>
    <p:sldLayoutId id="2147483724" r:id="rId9"/>
    <p:sldLayoutId id="2147483725" r:id="rId10"/>
    <p:sldLayoutId id="2147483726" r:id="rId11"/>
    <p:sldLayoutId id="2147483727" r:id="rId12"/>
    <p:sldLayoutId id="2147483729" r:id="rId13"/>
    <p:sldLayoutId id="2147483728" r:id="rId14"/>
    <p:sldLayoutId id="2147483753" r:id="rId15"/>
    <p:sldLayoutId id="2147483752" r:id="rId16"/>
    <p:sldLayoutId id="2147483731" r:id="rId17"/>
    <p:sldLayoutId id="2147483732" r:id="rId18"/>
    <p:sldLayoutId id="2147483733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296" userDrawn="1">
          <p15:clr>
            <a:srgbClr val="F26B43"/>
          </p15:clr>
        </p15:guide>
        <p15:guide id="2" pos="14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2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86000" y="960699"/>
            <a:ext cx="8478456" cy="1096700"/>
          </a:xfrm>
          <a:prstGeom prst="rect">
            <a:avLst/>
          </a:prstGeom>
        </p:spPr>
        <p:txBody>
          <a:bodyPr vert="horz" lIns="0" tIns="0" rIns="0" bIns="45720" rtlCol="0" anchor="ctr">
            <a:normAutofit/>
          </a:bodyPr>
          <a:lstStyle/>
          <a:p>
            <a:r>
              <a:rPr lang="en-US" dirty="0"/>
              <a:t>Header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2057400"/>
            <a:ext cx="8478456" cy="360415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42602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5" r:id="rId1"/>
    <p:sldLayoutId id="2147483756" r:id="rId2"/>
    <p:sldLayoutId id="2147483757" r:id="rId3"/>
    <p:sldLayoutId id="2147483758" r:id="rId4"/>
    <p:sldLayoutId id="2147483759" r:id="rId5"/>
    <p:sldLayoutId id="2147483760" r:id="rId6"/>
    <p:sldLayoutId id="2147483761" r:id="rId7"/>
    <p:sldLayoutId id="2147483762" r:id="rId8"/>
    <p:sldLayoutId id="2147483763" r:id="rId9"/>
    <p:sldLayoutId id="2147483764" r:id="rId10"/>
    <p:sldLayoutId id="2147483765" r:id="rId11"/>
    <p:sldLayoutId id="2147483766" r:id="rId12"/>
    <p:sldLayoutId id="2147483767" r:id="rId13"/>
    <p:sldLayoutId id="2147483768" r:id="rId14"/>
    <p:sldLayoutId id="2147483769" r:id="rId15"/>
    <p:sldLayoutId id="2147483770" r:id="rId16"/>
    <p:sldLayoutId id="2147483771" r:id="rId17"/>
    <p:sldLayoutId id="2147483772" r:id="rId18"/>
    <p:sldLayoutId id="2147483773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296">
          <p15:clr>
            <a:srgbClr val="F26B43"/>
          </p15:clr>
        </p15:guide>
        <p15:guide id="2" pos="1440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2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86000" y="960699"/>
            <a:ext cx="8478456" cy="1096700"/>
          </a:xfrm>
          <a:prstGeom prst="rect">
            <a:avLst/>
          </a:prstGeom>
        </p:spPr>
        <p:txBody>
          <a:bodyPr vert="horz" lIns="0" tIns="0" rIns="0" bIns="45720" rtlCol="0" anchor="ctr">
            <a:normAutofit/>
          </a:bodyPr>
          <a:lstStyle/>
          <a:p>
            <a:r>
              <a:rPr lang="en-US" dirty="0"/>
              <a:t>Header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2057400"/>
            <a:ext cx="8478456" cy="360415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8" name="Picture Placeholder 18"/>
          <p:cNvPicPr>
            <a:picLocks noChangeAspect="1"/>
          </p:cNvPicPr>
          <p:nvPr userDrawn="1"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2902" y="6213651"/>
            <a:ext cx="2529526" cy="449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722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  <p:sldLayoutId id="2147483786" r:id="rId12"/>
    <p:sldLayoutId id="2147483787" r:id="rId13"/>
    <p:sldLayoutId id="2147483788" r:id="rId14"/>
    <p:sldLayoutId id="2147483789" r:id="rId15"/>
    <p:sldLayoutId id="2147483790" r:id="rId16"/>
    <p:sldLayoutId id="2147483791" r:id="rId17"/>
    <p:sldLayoutId id="2147483792" r:id="rId18"/>
    <p:sldLayoutId id="2147483793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52" userDrawn="1">
          <p15:clr>
            <a:srgbClr val="F26B43"/>
          </p15:clr>
        </p15:guide>
        <p15:guide id="2" pos="751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What to </a:t>
            </a:r>
            <a:r>
              <a:rPr lang="en-US" b="1"/>
              <a:t>use </a:t>
            </a:r>
            <a:br>
              <a:rPr lang="en-US" b="1"/>
            </a:br>
            <a:r>
              <a:rPr lang="en-US" b="1"/>
              <a:t>in Python scripting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9039208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afbeelding 1">
            <a:extLst>
              <a:ext uri="{FF2B5EF4-FFF2-40B4-BE49-F238E27FC236}">
                <a16:creationId xmlns:a16="http://schemas.microsoft.com/office/drawing/2014/main" id="{3DA85AD1-98B6-92B4-C8B3-1A801DC5EAF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  <p:txBody>
          <a:bodyPr/>
          <a:lstStyle/>
          <a:p>
            <a:pPr marL="0" indent="0">
              <a:buNone/>
            </a:pPr>
            <a:endParaRPr lang="en-CA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555245AE-E3A5-67BE-6F2B-A52AC08319E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 dirty="0"/>
              <a:t>Choosing between an IDE and a notebook ultimately depends on the nature of your work and personal preference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1B569DC1-9F5E-087B-82A0-8F10205DA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IDEs versus Notebooks</a:t>
            </a:r>
          </a:p>
        </p:txBody>
      </p:sp>
      <p:sp>
        <p:nvSpPr>
          <p:cNvPr id="5" name="Tijdelijke aanduiding voor afbeelding 4">
            <a:extLst>
              <a:ext uri="{FF2B5EF4-FFF2-40B4-BE49-F238E27FC236}">
                <a16:creationId xmlns:a16="http://schemas.microsoft.com/office/drawing/2014/main" id="{AF4A3C21-8841-C642-E3B1-D34AA268486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764392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afbeelding 1">
            <a:extLst>
              <a:ext uri="{FF2B5EF4-FFF2-40B4-BE49-F238E27FC236}">
                <a16:creationId xmlns:a16="http://schemas.microsoft.com/office/drawing/2014/main" id="{E79CECF8-91B3-CFD6-290F-5476789511E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105382" y="2731625"/>
            <a:ext cx="5619509" cy="3532365"/>
          </a:xfrm>
        </p:spPr>
        <p:txBody>
          <a:bodyPr>
            <a:normAutofit lnSpcReduction="10000"/>
          </a:bodyPr>
          <a:lstStyle/>
          <a:p>
            <a:r>
              <a:rPr lang="en-CA" dirty="0"/>
              <a:t>Developing large-scale applications or complex projects.</a:t>
            </a:r>
          </a:p>
          <a:p>
            <a:r>
              <a:rPr lang="en-CA" dirty="0"/>
              <a:t>When you need robust debugging, refactoring, and version control tools.</a:t>
            </a:r>
          </a:p>
          <a:p>
            <a:r>
              <a:rPr lang="en-CA" dirty="0"/>
              <a:t>Managing extensive codebases with multiple files and dependencies.</a:t>
            </a:r>
          </a:p>
          <a:p>
            <a:r>
              <a:rPr lang="en-CA" dirty="0"/>
              <a:t>Performance-critical applications requiring efficient resource management.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CB6E7D4C-25F8-E7B6-1BBD-2698D640DF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 dirty="0"/>
              <a:t>comprehensive, efficient, and robust environment for full-scale software development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63B6291C-1D24-D3E0-8A70-AF1037403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IDEs</a:t>
            </a:r>
          </a:p>
        </p:txBody>
      </p:sp>
      <p:sp>
        <p:nvSpPr>
          <p:cNvPr id="5" name="Tijdelijke aanduiding voor afbeelding 4">
            <a:extLst>
              <a:ext uri="{FF2B5EF4-FFF2-40B4-BE49-F238E27FC236}">
                <a16:creationId xmlns:a16="http://schemas.microsoft.com/office/drawing/2014/main" id="{9219E387-67BE-F21D-DB10-4C3A500AC0E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542722" y="2731625"/>
            <a:ext cx="2660361" cy="2361236"/>
          </a:xfrm>
        </p:spPr>
        <p:txBody>
          <a:bodyPr/>
          <a:lstStyle/>
          <a:p>
            <a:pPr marL="0" indent="0">
              <a:buNone/>
            </a:pPr>
            <a:r>
              <a:rPr lang="en-CA" dirty="0"/>
              <a:t>Examples</a:t>
            </a:r>
          </a:p>
          <a:p>
            <a:r>
              <a:rPr lang="en-CA" dirty="0"/>
              <a:t>Visual Studio (VS)Code</a:t>
            </a:r>
          </a:p>
          <a:p>
            <a:r>
              <a:rPr lang="en-CA" dirty="0"/>
              <a:t>PyCharm</a:t>
            </a:r>
          </a:p>
          <a:p>
            <a:r>
              <a:rPr lang="en-CA" dirty="0" err="1"/>
              <a:t>DataSpell</a:t>
            </a:r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588143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afbeelding 1">
            <a:extLst>
              <a:ext uri="{FF2B5EF4-FFF2-40B4-BE49-F238E27FC236}">
                <a16:creationId xmlns:a16="http://schemas.microsoft.com/office/drawing/2014/main" id="{C4071E2D-C686-A442-68E5-484509E20F6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  <p:txBody>
          <a:bodyPr/>
          <a:lstStyle/>
          <a:p>
            <a:r>
              <a:rPr lang="en-CA" dirty="0"/>
              <a:t>Data analysis, exploration, and visualization tasks.</a:t>
            </a:r>
          </a:p>
          <a:p>
            <a:r>
              <a:rPr lang="en-CA" dirty="0"/>
              <a:t>Prototyping and experimenting with code snippets.</a:t>
            </a:r>
          </a:p>
          <a:p>
            <a:r>
              <a:rPr lang="en-CA" dirty="0"/>
              <a:t>Creating tutorials, reports, or research documentation.</a:t>
            </a:r>
          </a:p>
          <a:p>
            <a:r>
              <a:rPr lang="en-CA" dirty="0"/>
              <a:t>Collaborative projects where sharing and reproducibility are key.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80BBB3CA-D580-7F0D-A207-6DCC12FD3CA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 dirty="0"/>
              <a:t>interactive, user-friendly, and collaborative platform ideal for data science and research tasks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A8EA7AC-9A60-B2B8-CA2D-148B15077D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Notebooks</a:t>
            </a:r>
          </a:p>
        </p:txBody>
      </p:sp>
      <p:sp>
        <p:nvSpPr>
          <p:cNvPr id="5" name="Tijdelijke aanduiding voor afbeelding 4">
            <a:extLst>
              <a:ext uri="{FF2B5EF4-FFF2-40B4-BE49-F238E27FC236}">
                <a16:creationId xmlns:a16="http://schemas.microsoft.com/office/drawing/2014/main" id="{E00AEA91-610A-7752-EF2E-42F4F793946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615458" y="2720050"/>
            <a:ext cx="2587625" cy="2361236"/>
          </a:xfrm>
        </p:spPr>
        <p:txBody>
          <a:bodyPr/>
          <a:lstStyle/>
          <a:p>
            <a:pPr marL="0" indent="0">
              <a:buNone/>
            </a:pPr>
            <a:r>
              <a:rPr lang="en-CA" dirty="0"/>
              <a:t>Examples</a:t>
            </a:r>
          </a:p>
          <a:p>
            <a:r>
              <a:rPr lang="en-CA" dirty="0" err="1"/>
              <a:t>Jupyter</a:t>
            </a:r>
            <a:r>
              <a:rPr lang="en-CA" dirty="0"/>
              <a:t> notebook</a:t>
            </a:r>
          </a:p>
          <a:p>
            <a:r>
              <a:rPr lang="en-CA" dirty="0"/>
              <a:t>Google </a:t>
            </a:r>
            <a:r>
              <a:rPr lang="en-CA" dirty="0" err="1"/>
              <a:t>Colab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395208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ABBDCFF0-40C7-74DB-E6D1-F8F3BD8F3B81}"/>
              </a:ext>
            </a:extLst>
          </p:cNvPr>
          <p:cNvSpPr/>
          <p:nvPr/>
        </p:nvSpPr>
        <p:spPr>
          <a:xfrm>
            <a:off x="0" y="2639028"/>
            <a:ext cx="12192000" cy="421897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0FDB0945-5706-3657-C73D-CC0CB49BD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5383" y="902822"/>
            <a:ext cx="9097700" cy="622138"/>
          </a:xfrm>
        </p:spPr>
        <p:txBody>
          <a:bodyPr anchor="t">
            <a:normAutofit/>
          </a:bodyPr>
          <a:lstStyle/>
          <a:p>
            <a:r>
              <a:rPr lang="en-CA" dirty="0"/>
              <a:t>Navigating </a:t>
            </a:r>
            <a:r>
              <a:rPr lang="en-CA" dirty="0" err="1"/>
              <a:t>Jupyter</a:t>
            </a:r>
            <a:r>
              <a:rPr lang="en-CA" dirty="0"/>
              <a:t> Notebook</a:t>
            </a:r>
          </a:p>
        </p:txBody>
      </p:sp>
      <p:pic>
        <p:nvPicPr>
          <p:cNvPr id="12" name="Tijdelijke aanduiding voor afbeelding 11" descr="Afbeelding met tekst, schermopname, software, Webpagina&#10;&#10;Automatisch gegenereerde beschrijving">
            <a:extLst>
              <a:ext uri="{FF2B5EF4-FFF2-40B4-BE49-F238E27FC236}">
                <a16:creationId xmlns:a16="http://schemas.microsoft.com/office/drawing/2014/main" id="{F1A9F40B-AA6E-205A-4EE8-ADCCD00DACEA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52" r="10042" b="34292"/>
          <a:stretch/>
        </p:blipFill>
        <p:spPr>
          <a:xfrm>
            <a:off x="2154904" y="2220922"/>
            <a:ext cx="7882191" cy="4066336"/>
          </a:xfrm>
        </p:spPr>
      </p:pic>
      <p:sp>
        <p:nvSpPr>
          <p:cNvPr id="14" name="Tekstvak 13">
            <a:extLst>
              <a:ext uri="{FF2B5EF4-FFF2-40B4-BE49-F238E27FC236}">
                <a16:creationId xmlns:a16="http://schemas.microsoft.com/office/drawing/2014/main" id="{11089642-5E0D-973A-5509-82FD8A986654}"/>
              </a:ext>
            </a:extLst>
          </p:cNvPr>
          <p:cNvSpPr txBox="1"/>
          <p:nvPr/>
        </p:nvSpPr>
        <p:spPr>
          <a:xfrm>
            <a:off x="9996719" y="3956863"/>
            <a:ext cx="10121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4000" dirty="0"/>
              <a:t>}</a:t>
            </a: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FFF5A5D3-7985-52B9-F9D6-30A1D9B0865B}"/>
              </a:ext>
            </a:extLst>
          </p:cNvPr>
          <p:cNvSpPr txBox="1"/>
          <p:nvPr/>
        </p:nvSpPr>
        <p:spPr>
          <a:xfrm>
            <a:off x="10317268" y="4159525"/>
            <a:ext cx="21549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Markdown cell</a:t>
            </a:r>
          </a:p>
        </p:txBody>
      </p:sp>
      <p:sp>
        <p:nvSpPr>
          <p:cNvPr id="16" name="Tekstvak 15">
            <a:extLst>
              <a:ext uri="{FF2B5EF4-FFF2-40B4-BE49-F238E27FC236}">
                <a16:creationId xmlns:a16="http://schemas.microsoft.com/office/drawing/2014/main" id="{A6A1AB91-B24D-601E-1371-73BA95A8D7FB}"/>
              </a:ext>
            </a:extLst>
          </p:cNvPr>
          <p:cNvSpPr txBox="1"/>
          <p:nvPr/>
        </p:nvSpPr>
        <p:spPr>
          <a:xfrm>
            <a:off x="9996720" y="4697734"/>
            <a:ext cx="10121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4000" dirty="0"/>
              <a:t>}</a:t>
            </a:r>
          </a:p>
        </p:txBody>
      </p:sp>
      <p:sp>
        <p:nvSpPr>
          <p:cNvPr id="17" name="Tekstvak 16">
            <a:extLst>
              <a:ext uri="{FF2B5EF4-FFF2-40B4-BE49-F238E27FC236}">
                <a16:creationId xmlns:a16="http://schemas.microsoft.com/office/drawing/2014/main" id="{C2F67324-9A83-05A6-3CB6-8ED4E717A834}"/>
              </a:ext>
            </a:extLst>
          </p:cNvPr>
          <p:cNvSpPr txBox="1"/>
          <p:nvPr/>
        </p:nvSpPr>
        <p:spPr>
          <a:xfrm>
            <a:off x="10317268" y="4912157"/>
            <a:ext cx="21549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Code cell</a:t>
            </a:r>
          </a:p>
        </p:txBody>
      </p:sp>
      <p:sp>
        <p:nvSpPr>
          <p:cNvPr id="18" name="Tekstvak 17">
            <a:extLst>
              <a:ext uri="{FF2B5EF4-FFF2-40B4-BE49-F238E27FC236}">
                <a16:creationId xmlns:a16="http://schemas.microsoft.com/office/drawing/2014/main" id="{B8CB372A-A500-3B8C-68EC-08D38FC9BA6E}"/>
              </a:ext>
            </a:extLst>
          </p:cNvPr>
          <p:cNvSpPr txBox="1"/>
          <p:nvPr/>
        </p:nvSpPr>
        <p:spPr>
          <a:xfrm>
            <a:off x="9996719" y="5347460"/>
            <a:ext cx="10121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4000" dirty="0"/>
              <a:t>}</a:t>
            </a:r>
          </a:p>
        </p:txBody>
      </p:sp>
      <p:sp>
        <p:nvSpPr>
          <p:cNvPr id="19" name="Tekstvak 18">
            <a:extLst>
              <a:ext uri="{FF2B5EF4-FFF2-40B4-BE49-F238E27FC236}">
                <a16:creationId xmlns:a16="http://schemas.microsoft.com/office/drawing/2014/main" id="{3C0A85DF-F228-4E0F-4CEE-A548BB8B7812}"/>
              </a:ext>
            </a:extLst>
          </p:cNvPr>
          <p:cNvSpPr txBox="1"/>
          <p:nvPr/>
        </p:nvSpPr>
        <p:spPr>
          <a:xfrm>
            <a:off x="10317268" y="5602031"/>
            <a:ext cx="21549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Output</a:t>
            </a:r>
          </a:p>
        </p:txBody>
      </p:sp>
      <p:cxnSp>
        <p:nvCxnSpPr>
          <p:cNvPr id="21" name="Rechte verbindingslijn met pijl 20">
            <a:extLst>
              <a:ext uri="{FF2B5EF4-FFF2-40B4-BE49-F238E27FC236}">
                <a16:creationId xmlns:a16="http://schemas.microsoft.com/office/drawing/2014/main" id="{5871C339-DE9B-04A2-90F9-B529340F223D}"/>
              </a:ext>
            </a:extLst>
          </p:cNvPr>
          <p:cNvCxnSpPr>
            <a:cxnSpLocks/>
          </p:cNvCxnSpPr>
          <p:nvPr/>
        </p:nvCxnSpPr>
        <p:spPr>
          <a:xfrm>
            <a:off x="3233057" y="2013857"/>
            <a:ext cx="239486" cy="62517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" name="Tekstvak 22">
            <a:extLst>
              <a:ext uri="{FF2B5EF4-FFF2-40B4-BE49-F238E27FC236}">
                <a16:creationId xmlns:a16="http://schemas.microsoft.com/office/drawing/2014/main" id="{BC08815E-AAE4-9B25-497E-151AB7384075}"/>
              </a:ext>
            </a:extLst>
          </p:cNvPr>
          <p:cNvSpPr txBox="1"/>
          <p:nvPr/>
        </p:nvSpPr>
        <p:spPr>
          <a:xfrm>
            <a:off x="1969567" y="1688275"/>
            <a:ext cx="3134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Local host in the background</a:t>
            </a:r>
          </a:p>
        </p:txBody>
      </p:sp>
      <p:cxnSp>
        <p:nvCxnSpPr>
          <p:cNvPr id="24" name="Rechte verbindingslijn met pijl 23">
            <a:extLst>
              <a:ext uri="{FF2B5EF4-FFF2-40B4-BE49-F238E27FC236}">
                <a16:creationId xmlns:a16="http://schemas.microsoft.com/office/drawing/2014/main" id="{B2C04CA9-14E5-6F28-3668-C75DA0CE151B}"/>
              </a:ext>
            </a:extLst>
          </p:cNvPr>
          <p:cNvCxnSpPr>
            <a:cxnSpLocks/>
          </p:cNvCxnSpPr>
          <p:nvPr/>
        </p:nvCxnSpPr>
        <p:spPr>
          <a:xfrm flipH="1">
            <a:off x="7707086" y="1943066"/>
            <a:ext cx="195943" cy="62517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Tekstvak 25">
            <a:extLst>
              <a:ext uri="{FF2B5EF4-FFF2-40B4-BE49-F238E27FC236}">
                <a16:creationId xmlns:a16="http://schemas.microsoft.com/office/drawing/2014/main" id="{214086CF-3C82-DC09-C3B5-2EDFBEE14F51}"/>
              </a:ext>
            </a:extLst>
          </p:cNvPr>
          <p:cNvSpPr txBox="1"/>
          <p:nvPr/>
        </p:nvSpPr>
        <p:spPr>
          <a:xfrm>
            <a:off x="6827866" y="1618150"/>
            <a:ext cx="1954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 err="1">
                <a:solidFill>
                  <a:schemeClr val="bg1"/>
                </a:solidFill>
              </a:rPr>
              <a:t>Jupyter</a:t>
            </a:r>
            <a:r>
              <a:rPr lang="en-CA" dirty="0">
                <a:solidFill>
                  <a:schemeClr val="bg1"/>
                </a:solidFill>
              </a:rPr>
              <a:t> notebook</a:t>
            </a:r>
          </a:p>
        </p:txBody>
      </p:sp>
      <p:cxnSp>
        <p:nvCxnSpPr>
          <p:cNvPr id="28" name="Rechte verbindingslijn met pijl 27">
            <a:extLst>
              <a:ext uri="{FF2B5EF4-FFF2-40B4-BE49-F238E27FC236}">
                <a16:creationId xmlns:a16="http://schemas.microsoft.com/office/drawing/2014/main" id="{9049DA34-9A06-4B55-8B93-B30F02C79B07}"/>
              </a:ext>
            </a:extLst>
          </p:cNvPr>
          <p:cNvCxnSpPr>
            <a:cxnSpLocks/>
          </p:cNvCxnSpPr>
          <p:nvPr/>
        </p:nvCxnSpPr>
        <p:spPr>
          <a:xfrm flipH="1">
            <a:off x="1519518" y="3516086"/>
            <a:ext cx="929768" cy="2286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Rechte verbindingslijn met pijl 29">
            <a:extLst>
              <a:ext uri="{FF2B5EF4-FFF2-40B4-BE49-F238E27FC236}">
                <a16:creationId xmlns:a16="http://schemas.microsoft.com/office/drawing/2014/main" id="{86C07BA8-0658-B0CE-F1E7-42075D1F864B}"/>
              </a:ext>
            </a:extLst>
          </p:cNvPr>
          <p:cNvCxnSpPr>
            <a:cxnSpLocks/>
          </p:cNvCxnSpPr>
          <p:nvPr/>
        </p:nvCxnSpPr>
        <p:spPr>
          <a:xfrm flipH="1">
            <a:off x="1643743" y="3516086"/>
            <a:ext cx="2293684" cy="64343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Rechte verbindingslijn met pijl 31">
            <a:extLst>
              <a:ext uri="{FF2B5EF4-FFF2-40B4-BE49-F238E27FC236}">
                <a16:creationId xmlns:a16="http://schemas.microsoft.com/office/drawing/2014/main" id="{4722B7D1-5593-BF10-8E3F-2E85F96D8E7A}"/>
              </a:ext>
            </a:extLst>
          </p:cNvPr>
          <p:cNvCxnSpPr>
            <a:cxnSpLocks/>
          </p:cNvCxnSpPr>
          <p:nvPr/>
        </p:nvCxnSpPr>
        <p:spPr>
          <a:xfrm flipH="1">
            <a:off x="1372327" y="3516086"/>
            <a:ext cx="3831044" cy="114866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5" name="Tekstvak 34">
            <a:extLst>
              <a:ext uri="{FF2B5EF4-FFF2-40B4-BE49-F238E27FC236}">
                <a16:creationId xmlns:a16="http://schemas.microsoft.com/office/drawing/2014/main" id="{4B014B82-A663-D7F7-2AEF-FE37B0FD644C}"/>
              </a:ext>
            </a:extLst>
          </p:cNvPr>
          <p:cNvSpPr txBox="1"/>
          <p:nvPr/>
        </p:nvSpPr>
        <p:spPr>
          <a:xfrm>
            <a:off x="239485" y="3516086"/>
            <a:ext cx="1132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Add cell</a:t>
            </a:r>
          </a:p>
        </p:txBody>
      </p:sp>
      <p:sp>
        <p:nvSpPr>
          <p:cNvPr id="36" name="Tekstvak 35">
            <a:extLst>
              <a:ext uri="{FF2B5EF4-FFF2-40B4-BE49-F238E27FC236}">
                <a16:creationId xmlns:a16="http://schemas.microsoft.com/office/drawing/2014/main" id="{182E2CCD-753D-7503-937A-6ADF25CB5D1E}"/>
              </a:ext>
            </a:extLst>
          </p:cNvPr>
          <p:cNvSpPr txBox="1"/>
          <p:nvPr/>
        </p:nvSpPr>
        <p:spPr>
          <a:xfrm>
            <a:off x="538962" y="3956775"/>
            <a:ext cx="1132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Run cell</a:t>
            </a:r>
          </a:p>
        </p:txBody>
      </p:sp>
      <p:sp>
        <p:nvSpPr>
          <p:cNvPr id="37" name="Tekstvak 36">
            <a:extLst>
              <a:ext uri="{FF2B5EF4-FFF2-40B4-BE49-F238E27FC236}">
                <a16:creationId xmlns:a16="http://schemas.microsoft.com/office/drawing/2014/main" id="{6E1A62FB-E55E-2156-CD47-939DC742B95A}"/>
              </a:ext>
            </a:extLst>
          </p:cNvPr>
          <p:cNvSpPr txBox="1"/>
          <p:nvPr/>
        </p:nvSpPr>
        <p:spPr>
          <a:xfrm>
            <a:off x="42379" y="4490713"/>
            <a:ext cx="1332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Switch cell</a:t>
            </a:r>
          </a:p>
        </p:txBody>
      </p:sp>
    </p:spTree>
    <p:extLst>
      <p:ext uri="{BB962C8B-B14F-4D97-AF65-F5344CB8AC3E}">
        <p14:creationId xmlns:p14="http://schemas.microsoft.com/office/powerpoint/2010/main" val="23739740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>
            <a:extLst>
              <a:ext uri="{FF2B5EF4-FFF2-40B4-BE49-F238E27FC236}">
                <a16:creationId xmlns:a16="http://schemas.microsoft.com/office/drawing/2014/main" id="{ABBDCFF0-40C7-74DB-E6D1-F8F3BD8F3B81}"/>
              </a:ext>
            </a:extLst>
          </p:cNvPr>
          <p:cNvSpPr/>
          <p:nvPr/>
        </p:nvSpPr>
        <p:spPr>
          <a:xfrm>
            <a:off x="0" y="2639028"/>
            <a:ext cx="12192000" cy="421897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0FDB0945-5706-3657-C73D-CC0CB49BD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5383" y="902822"/>
            <a:ext cx="9097700" cy="622138"/>
          </a:xfrm>
        </p:spPr>
        <p:txBody>
          <a:bodyPr anchor="t">
            <a:normAutofit/>
          </a:bodyPr>
          <a:lstStyle/>
          <a:p>
            <a:r>
              <a:rPr lang="en-CA" dirty="0"/>
              <a:t>General flow of a python script</a:t>
            </a:r>
          </a:p>
        </p:txBody>
      </p:sp>
      <p:sp>
        <p:nvSpPr>
          <p:cNvPr id="14" name="Tekstvak 13">
            <a:extLst>
              <a:ext uri="{FF2B5EF4-FFF2-40B4-BE49-F238E27FC236}">
                <a16:creationId xmlns:a16="http://schemas.microsoft.com/office/drawing/2014/main" id="{11089642-5E0D-973A-5509-82FD8A986654}"/>
              </a:ext>
            </a:extLst>
          </p:cNvPr>
          <p:cNvSpPr txBox="1"/>
          <p:nvPr/>
        </p:nvSpPr>
        <p:spPr>
          <a:xfrm>
            <a:off x="9996719" y="3956863"/>
            <a:ext cx="10121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4000" dirty="0"/>
              <a:t>}</a:t>
            </a:r>
          </a:p>
        </p:txBody>
      </p:sp>
      <p:sp>
        <p:nvSpPr>
          <p:cNvPr id="16" name="Tekstvak 15">
            <a:extLst>
              <a:ext uri="{FF2B5EF4-FFF2-40B4-BE49-F238E27FC236}">
                <a16:creationId xmlns:a16="http://schemas.microsoft.com/office/drawing/2014/main" id="{A6A1AB91-B24D-601E-1371-73BA95A8D7FB}"/>
              </a:ext>
            </a:extLst>
          </p:cNvPr>
          <p:cNvSpPr txBox="1"/>
          <p:nvPr/>
        </p:nvSpPr>
        <p:spPr>
          <a:xfrm>
            <a:off x="9996720" y="4697734"/>
            <a:ext cx="10121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4000" dirty="0"/>
              <a:t>}</a:t>
            </a:r>
          </a:p>
        </p:txBody>
      </p:sp>
      <p:sp>
        <p:nvSpPr>
          <p:cNvPr id="17" name="Tekstvak 16">
            <a:extLst>
              <a:ext uri="{FF2B5EF4-FFF2-40B4-BE49-F238E27FC236}">
                <a16:creationId xmlns:a16="http://schemas.microsoft.com/office/drawing/2014/main" id="{C2F67324-9A83-05A6-3CB6-8ED4E717A834}"/>
              </a:ext>
            </a:extLst>
          </p:cNvPr>
          <p:cNvSpPr txBox="1"/>
          <p:nvPr/>
        </p:nvSpPr>
        <p:spPr>
          <a:xfrm>
            <a:off x="10317268" y="4912157"/>
            <a:ext cx="21549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Code cell</a:t>
            </a:r>
          </a:p>
        </p:txBody>
      </p:sp>
      <p:sp>
        <p:nvSpPr>
          <p:cNvPr id="18" name="Tekstvak 17">
            <a:extLst>
              <a:ext uri="{FF2B5EF4-FFF2-40B4-BE49-F238E27FC236}">
                <a16:creationId xmlns:a16="http://schemas.microsoft.com/office/drawing/2014/main" id="{B8CB372A-A500-3B8C-68EC-08D38FC9BA6E}"/>
              </a:ext>
            </a:extLst>
          </p:cNvPr>
          <p:cNvSpPr txBox="1"/>
          <p:nvPr/>
        </p:nvSpPr>
        <p:spPr>
          <a:xfrm>
            <a:off x="9996719" y="5347460"/>
            <a:ext cx="10121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4000" dirty="0"/>
              <a:t>}</a:t>
            </a:r>
          </a:p>
        </p:txBody>
      </p:sp>
      <p:sp>
        <p:nvSpPr>
          <p:cNvPr id="19" name="Tekstvak 18">
            <a:extLst>
              <a:ext uri="{FF2B5EF4-FFF2-40B4-BE49-F238E27FC236}">
                <a16:creationId xmlns:a16="http://schemas.microsoft.com/office/drawing/2014/main" id="{3C0A85DF-F228-4E0F-4CEE-A548BB8B7812}"/>
              </a:ext>
            </a:extLst>
          </p:cNvPr>
          <p:cNvSpPr txBox="1"/>
          <p:nvPr/>
        </p:nvSpPr>
        <p:spPr>
          <a:xfrm>
            <a:off x="10317268" y="5602031"/>
            <a:ext cx="21549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Output</a:t>
            </a:r>
          </a:p>
        </p:txBody>
      </p:sp>
      <p:pic>
        <p:nvPicPr>
          <p:cNvPr id="5" name="Tijdelijke aanduiding voor afbeelding 12" descr="Afbeelding met tekst, software, Webpagina, Website&#10;&#10;Automatisch gegenereerde beschrijving">
            <a:extLst>
              <a:ext uri="{FF2B5EF4-FFF2-40B4-BE49-F238E27FC236}">
                <a16:creationId xmlns:a16="http://schemas.microsoft.com/office/drawing/2014/main" id="{ED38370B-2298-8C0E-7009-C589B5654BC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29" t="21257" r="8795" b="9181"/>
          <a:stretch/>
        </p:blipFill>
        <p:spPr>
          <a:xfrm>
            <a:off x="3878945" y="2079170"/>
            <a:ext cx="7953826" cy="477883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6" name="Tekstvak 5">
            <a:extLst>
              <a:ext uri="{FF2B5EF4-FFF2-40B4-BE49-F238E27FC236}">
                <a16:creationId xmlns:a16="http://schemas.microsoft.com/office/drawing/2014/main" id="{A831374A-2B99-3736-68A5-38AC084842DD}"/>
              </a:ext>
            </a:extLst>
          </p:cNvPr>
          <p:cNvSpPr txBox="1"/>
          <p:nvPr/>
        </p:nvSpPr>
        <p:spPr>
          <a:xfrm>
            <a:off x="1105383" y="2325152"/>
            <a:ext cx="3211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Text with goal of notebook</a:t>
            </a:r>
          </a:p>
        </p:txBody>
      </p:sp>
      <p:sp>
        <p:nvSpPr>
          <p:cNvPr id="8" name="Tekstvak 7">
            <a:extLst>
              <a:ext uri="{FF2B5EF4-FFF2-40B4-BE49-F238E27FC236}">
                <a16:creationId xmlns:a16="http://schemas.microsoft.com/office/drawing/2014/main" id="{2265D22D-EC95-F1B5-0634-C76F66063D08}"/>
              </a:ext>
            </a:extLst>
          </p:cNvPr>
          <p:cNvSpPr txBox="1"/>
          <p:nvPr/>
        </p:nvSpPr>
        <p:spPr>
          <a:xfrm>
            <a:off x="1105383" y="3452816"/>
            <a:ext cx="3211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Import statements</a:t>
            </a: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46A06474-49D4-8385-7D29-20174B7D990B}"/>
              </a:ext>
            </a:extLst>
          </p:cNvPr>
          <p:cNvSpPr txBox="1"/>
          <p:nvPr/>
        </p:nvSpPr>
        <p:spPr>
          <a:xfrm>
            <a:off x="1105383" y="4542825"/>
            <a:ext cx="3211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Python functions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80CE165B-1580-E753-B6F2-C0D0F01B8806}"/>
              </a:ext>
            </a:extLst>
          </p:cNvPr>
          <p:cNvSpPr txBox="1"/>
          <p:nvPr/>
        </p:nvSpPr>
        <p:spPr>
          <a:xfrm>
            <a:off x="1105383" y="5786697"/>
            <a:ext cx="3211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Python code</a:t>
            </a:r>
          </a:p>
        </p:txBody>
      </p:sp>
    </p:spTree>
    <p:extLst>
      <p:ext uri="{BB962C8B-B14F-4D97-AF65-F5344CB8AC3E}">
        <p14:creationId xmlns:p14="http://schemas.microsoft.com/office/powerpoint/2010/main" val="40243036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B301803-2CFF-900E-E4A6-26525316B5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 dirty="0"/>
              <a:t>Shown in </a:t>
            </a:r>
            <a:r>
              <a:rPr lang="en-CA" dirty="0" err="1"/>
              <a:t>Jupyter</a:t>
            </a:r>
            <a:r>
              <a:rPr lang="en-CA" dirty="0"/>
              <a:t> Notebook, but it is the same for all programs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22BB50B-A080-668C-D283-D7E7B66A2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General flow of a python script</a:t>
            </a:r>
          </a:p>
        </p:txBody>
      </p:sp>
      <p:pic>
        <p:nvPicPr>
          <p:cNvPr id="13" name="Tijdelijke aanduiding voor afbeelding 12" descr="Afbeelding met tekst, software, Webpagina, Website&#10;&#10;Automatisch gegenereerde beschrijving">
            <a:extLst>
              <a:ext uri="{FF2B5EF4-FFF2-40B4-BE49-F238E27FC236}">
                <a16:creationId xmlns:a16="http://schemas.microsoft.com/office/drawing/2014/main" id="{B8B334ED-749D-E636-B72B-6105F7C002F0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29" t="21257" r="7961" b="9181"/>
          <a:stretch/>
        </p:blipFill>
        <p:spPr>
          <a:xfrm>
            <a:off x="1785257" y="2079170"/>
            <a:ext cx="8033658" cy="4778830"/>
          </a:xfrm>
        </p:spPr>
      </p:pic>
    </p:spTree>
    <p:extLst>
      <p:ext uri="{BB962C8B-B14F-4D97-AF65-F5344CB8AC3E}">
        <p14:creationId xmlns:p14="http://schemas.microsoft.com/office/powerpoint/2010/main" val="26721181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afbeelding 1">
            <a:extLst>
              <a:ext uri="{FF2B5EF4-FFF2-40B4-BE49-F238E27FC236}">
                <a16:creationId xmlns:a16="http://schemas.microsoft.com/office/drawing/2014/main" id="{F71C5F29-6968-DABE-D59E-C697A970598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4798F721-7F25-5E7C-864B-14DD3801682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79149DF-6A80-5626-9E2C-FD22530A1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08767012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presentation template - Version 2" id="{0E15AF34-BEC1-C04D-AD1B-7285EF683412}" vid="{1A29A562-6A75-5541-9645-B229C122F005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presentation template - Version 2" id="{0E15AF34-BEC1-C04D-AD1B-7285EF683412}" vid="{8D282719-208E-C648-95FF-079F67C6165F}"/>
    </a:ext>
  </a:extLst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presentation template - Version 2" id="{0E15AF34-BEC1-C04D-AD1B-7285EF683412}" vid="{8AE6DBB7-681C-274A-A9FE-6097A9C107E7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c3976120-c1f8-4660-987a-ed1c012f5ac3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AE8917658DD4842AA88410B0DECD245" ma:contentTypeVersion="12" ma:contentTypeDescription="Een nieuw document maken." ma:contentTypeScope="" ma:versionID="f40b6199e7c93732e954bf85859c958d">
  <xsd:schema xmlns:xsd="http://www.w3.org/2001/XMLSchema" xmlns:xs="http://www.w3.org/2001/XMLSchema" xmlns:p="http://schemas.microsoft.com/office/2006/metadata/properties" xmlns:ns2="c3976120-c1f8-4660-987a-ed1c012f5ac3" xmlns:ns3="fef124be-58f3-4cba-a4d6-b526bbe7eac7" targetNamespace="http://schemas.microsoft.com/office/2006/metadata/properties" ma:root="true" ma:fieldsID="34266b128ac1ce1df3eccc00cad5035d" ns2:_="" ns3:_="">
    <xsd:import namespace="c3976120-c1f8-4660-987a-ed1c012f5ac3"/>
    <xsd:import namespace="fef124be-58f3-4cba-a4d6-b526bbe7eac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lcf76f155ced4ddcb4097134ff3c332f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SearchProperties" minOccurs="0"/>
                <xsd:element ref="ns3:SharedWithUsers" minOccurs="0"/>
                <xsd:element ref="ns3:SharedWithDetail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3976120-c1f8-4660-987a-ed1c012f5ac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2" nillable="true" ma:taxonomy="true" ma:internalName="lcf76f155ced4ddcb4097134ff3c332f" ma:taxonomyFieldName="MediaServiceImageTags" ma:displayName="Afbeeldingtags" ma:readOnly="false" ma:fieldId="{5cf76f15-5ced-4ddc-b409-7134ff3c332f}" ma:taxonomyMulti="true" ma:sspId="2baaf764-73f0-4b4c-b8e1-b7d465e0804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SearchProperties" ma:index="16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9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f124be-58f3-4cba-a4d6-b526bbe7eac7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BBE1C5C-BE67-4120-B661-239F6B86CF3E}">
  <ds:schemaRefs>
    <ds:schemaRef ds:uri="fef124be-58f3-4cba-a4d6-b526bbe7eac7"/>
    <ds:schemaRef ds:uri="http://purl.org/dc/terms/"/>
    <ds:schemaRef ds:uri="http://schemas.microsoft.com/office/2006/documentManagement/types"/>
    <ds:schemaRef ds:uri="http://schemas.microsoft.com/office/infopath/2007/PartnerControls"/>
    <ds:schemaRef ds:uri="c3976120-c1f8-4660-987a-ed1c012f5ac3"/>
    <ds:schemaRef ds:uri="http://www.w3.org/XML/1998/namespace"/>
    <ds:schemaRef ds:uri="http://schemas.openxmlformats.org/package/2006/metadata/core-properties"/>
    <ds:schemaRef ds:uri="http://schemas.microsoft.com/office/2006/metadata/properties"/>
    <ds:schemaRef ds:uri="http://purl.org/dc/dcmitype/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BF9CF9CF-A2FC-46C0-98A8-917B0B70837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3976120-c1f8-4660-987a-ed1c012f5ac3"/>
    <ds:schemaRef ds:uri="fef124be-58f3-4cba-a4d6-b526bbe7eac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2DEF4FA-3FF8-4FA4-816D-D246C37D3BB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Kantoorthema</Template>
  <TotalTime>5950</TotalTime>
  <Words>205</Words>
  <Application>Microsoft Macintosh PowerPoint</Application>
  <PresentationFormat>Breedbeeld</PresentationFormat>
  <Paragraphs>46</Paragraphs>
  <Slides>8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3</vt:i4>
      </vt:variant>
      <vt:variant>
        <vt:lpstr>Diatitels</vt:lpstr>
      </vt:variant>
      <vt:variant>
        <vt:i4>8</vt:i4>
      </vt:variant>
    </vt:vector>
  </HeadingPairs>
  <TitlesOfParts>
    <vt:vector size="14" baseType="lpstr">
      <vt:lpstr>Arial</vt:lpstr>
      <vt:lpstr>Calibri</vt:lpstr>
      <vt:lpstr>Wingdings</vt:lpstr>
      <vt:lpstr>Kantoorthema</vt:lpstr>
      <vt:lpstr>1_Office Theme</vt:lpstr>
      <vt:lpstr>2_Office Theme</vt:lpstr>
      <vt:lpstr>What to use  in Python scripting</vt:lpstr>
      <vt:lpstr>IDEs versus Notebooks</vt:lpstr>
      <vt:lpstr>IDEs</vt:lpstr>
      <vt:lpstr>Notebooks</vt:lpstr>
      <vt:lpstr>Navigating Jupyter Notebook</vt:lpstr>
      <vt:lpstr>General flow of a python script</vt:lpstr>
      <vt:lpstr>General flow of a python script</vt:lpstr>
      <vt:lpstr>PowerPoint-presentatie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Jill Emmerzaal</dc:creator>
  <cp:lastModifiedBy>Jill Emmerzaal</cp:lastModifiedBy>
  <cp:revision>15</cp:revision>
  <dcterms:created xsi:type="dcterms:W3CDTF">2024-07-25T14:24:10Z</dcterms:created>
  <dcterms:modified xsi:type="dcterms:W3CDTF">2024-08-05T13:56:47Z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0x0101001C6239B5328BD74182EAED8498760999</vt:lpwstr>
  </property>
  <property fmtid="{D5CDD505-2E9C-101B-9397-08002B2CF9AE}" pid="3" name="MediaServiceImageTags">
    <vt:lpwstr/>
  </property>
</Properties>
</file>

<file path=docProps/thumbnail.jpeg>
</file>